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F"/>
          </a:solidFill>
        </a:fill>
      </a:tcStyle>
    </a:wholeTbl>
    <a:band2H>
      <a:tcTxStyle b="def" i="def"/>
      <a:tcStyle>
        <a:tcBdr/>
        <a:fill>
          <a:solidFill>
            <a:srgbClr val="E6EB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F"/>
          </a:solidFill>
        </a:fill>
      </a:tcStyle>
    </a:wholeTbl>
    <a:band2H>
      <a:tcTxStyle b="def" i="def"/>
      <a:tcStyle>
        <a:tcBdr/>
        <a:fill>
          <a:solidFill>
            <a:srgbClr val="E6EB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CD8"/>
          </a:solidFill>
        </a:fill>
      </a:tcStyle>
    </a:wholeTbl>
    <a:band2H>
      <a:tcTxStyle b="def" i="def"/>
      <a:tcStyle>
        <a:tcBdr/>
        <a:fill>
          <a:solidFill>
            <a:srgbClr val="FFE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0D8"/>
          </a:solidFill>
        </a:fill>
      </a:tcStyle>
    </a:wholeTbl>
    <a:band2H>
      <a:tcTxStyle b="def" i="def"/>
      <a:tcStyle>
        <a:tcBdr/>
        <a:fill>
          <a:solidFill>
            <a:srgbClr val="E7F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4" name="Shape 5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итульный слай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олилиния 16"/>
          <p:cNvSpPr/>
          <p:nvPr/>
        </p:nvSpPr>
        <p:spPr>
          <a:xfrm>
            <a:off x="3066459" y="-1"/>
            <a:ext cx="9141309" cy="6857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247" y="0"/>
                </a:lnTo>
                <a:lnTo>
                  <a:pt x="5264" y="224"/>
                </a:lnTo>
                <a:cubicBezTo>
                  <a:pt x="6034" y="8449"/>
                  <a:pt x="9024" y="14784"/>
                  <a:pt x="12452" y="15686"/>
                </a:cubicBezTo>
                <a:lnTo>
                  <a:pt x="12452" y="0"/>
                </a:lnTo>
                <a:lnTo>
                  <a:pt x="17681" y="0"/>
                </a:lnTo>
                <a:lnTo>
                  <a:pt x="17681" y="8069"/>
                </a:lnTo>
                <a:cubicBezTo>
                  <a:pt x="19007" y="7754"/>
                  <a:pt x="20229" y="6910"/>
                  <a:pt x="21286" y="5755"/>
                </a:cubicBezTo>
                <a:lnTo>
                  <a:pt x="21600" y="5388"/>
                </a:lnTo>
                <a:lnTo>
                  <a:pt x="21600" y="16444"/>
                </a:lnTo>
                <a:lnTo>
                  <a:pt x="21392" y="16258"/>
                </a:lnTo>
                <a:cubicBezTo>
                  <a:pt x="20401" y="15447"/>
                  <a:pt x="19187" y="14840"/>
                  <a:pt x="17681" y="14562"/>
                </a:cubicBezTo>
                <a:lnTo>
                  <a:pt x="17681" y="21600"/>
                </a:lnTo>
                <a:lnTo>
                  <a:pt x="9354" y="21600"/>
                </a:lnTo>
                <a:lnTo>
                  <a:pt x="9304" y="21566"/>
                </a:lnTo>
                <a:cubicBezTo>
                  <a:pt x="4189" y="17853"/>
                  <a:pt x="1138" y="10154"/>
                  <a:pt x="127" y="124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" name="Body Level One…"/>
          <p:cNvSpPr txBox="1"/>
          <p:nvPr>
            <p:ph type="body" sz="quarter" idx="1" hasCustomPrompt="1"/>
          </p:nvPr>
        </p:nvSpPr>
        <p:spPr>
          <a:xfrm>
            <a:off x="658812" y="3307438"/>
            <a:ext cx="10224001" cy="2770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 marL="365125" indent="-365125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 marL="719666" indent="-449791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 marL="1625600" indent="-254000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 marL="2082800" indent="-254000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Добавьте подзаголовок — раскройте детали вашей темы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апишите тему презентации"/>
          <p:cNvSpPr txBox="1"/>
          <p:nvPr>
            <p:ph type="title" hasCustomPrompt="1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</p:spPr>
        <p:txBody>
          <a:bodyPr anchor="b"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Напишите тему презентации</a:t>
            </a:r>
          </a:p>
        </p:txBody>
      </p:sp>
      <p:grpSp>
        <p:nvGrpSpPr>
          <p:cNvPr id="58" name="Группа 9"/>
          <p:cNvGrpSpPr/>
          <p:nvPr/>
        </p:nvGrpSpPr>
        <p:grpSpPr>
          <a:xfrm>
            <a:off x="658069" y="5503762"/>
            <a:ext cx="697015" cy="697016"/>
            <a:chOff x="-1" y="-1"/>
            <a:chExt cx="697014" cy="697014"/>
          </a:xfrm>
        </p:grpSpPr>
        <p:grpSp>
          <p:nvGrpSpPr>
            <p:cNvPr id="56" name="Группа 7"/>
            <p:cNvGrpSpPr/>
            <p:nvPr/>
          </p:nvGrpSpPr>
          <p:grpSpPr>
            <a:xfrm>
              <a:off x="-2" y="-2"/>
              <a:ext cx="697015" cy="697015"/>
              <a:chOff x="0" y="0"/>
              <a:chExt cx="697014" cy="697014"/>
            </a:xfrm>
          </p:grpSpPr>
          <p:sp>
            <p:nvSpPr>
              <p:cNvPr id="54" name="Полилиния 4"/>
              <p:cNvSpPr/>
              <p:nvPr/>
            </p:nvSpPr>
            <p:spPr>
              <a:xfrm>
                <a:off x="-1" y="-1"/>
                <a:ext cx="697015" cy="697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55" name="Полилиния 5"/>
              <p:cNvSpPr/>
              <p:nvPr/>
            </p:nvSpPr>
            <p:spPr>
              <a:xfrm>
                <a:off x="117621" y="212008"/>
                <a:ext cx="464969" cy="290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57" name="Полилиния 14"/>
            <p:cNvSpPr/>
            <p:nvPr/>
          </p:nvSpPr>
          <p:spPr>
            <a:xfrm>
              <a:off x="117484" y="211693"/>
              <a:ext cx="463258" cy="29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fill="norm" stroke="1" extrusionOk="0">
                  <a:moveTo>
                    <a:pt x="3653" y="716"/>
                  </a:moveTo>
                  <a:cubicBezTo>
                    <a:pt x="3658" y="529"/>
                    <a:pt x="3633" y="343"/>
                    <a:pt x="3579" y="176"/>
                  </a:cubicBezTo>
                  <a:cubicBezTo>
                    <a:pt x="3560" y="135"/>
                    <a:pt x="3537" y="101"/>
                    <a:pt x="3510" y="74"/>
                  </a:cubicBezTo>
                  <a:cubicBezTo>
                    <a:pt x="3404" y="7"/>
                    <a:pt x="3289" y="-15"/>
                    <a:pt x="3176" y="9"/>
                  </a:cubicBezTo>
                  <a:lnTo>
                    <a:pt x="428" y="9"/>
                  </a:lnTo>
                  <a:cubicBezTo>
                    <a:pt x="245" y="9"/>
                    <a:pt x="152" y="9"/>
                    <a:pt x="90" y="81"/>
                  </a:cubicBezTo>
                  <a:cubicBezTo>
                    <a:pt x="64" y="112"/>
                    <a:pt x="42" y="151"/>
                    <a:pt x="26" y="195"/>
                  </a:cubicBezTo>
                  <a:cubicBezTo>
                    <a:pt x="-15" y="302"/>
                    <a:pt x="-3" y="454"/>
                    <a:pt x="26" y="750"/>
                  </a:cubicBezTo>
                  <a:cubicBezTo>
                    <a:pt x="1455" y="20644"/>
                    <a:pt x="8658" y="21514"/>
                    <a:pt x="11854" y="21552"/>
                  </a:cubicBezTo>
                  <a:cubicBezTo>
                    <a:pt x="12021" y="21552"/>
                    <a:pt x="12092" y="21552"/>
                    <a:pt x="12164" y="21488"/>
                  </a:cubicBezTo>
                  <a:cubicBezTo>
                    <a:pt x="12188" y="21461"/>
                    <a:pt x="12209" y="21427"/>
                    <a:pt x="12226" y="21389"/>
                  </a:cubicBezTo>
                  <a:cubicBezTo>
                    <a:pt x="12269" y="21294"/>
                    <a:pt x="12269" y="21157"/>
                    <a:pt x="12269" y="20891"/>
                  </a:cubicBezTo>
                  <a:lnTo>
                    <a:pt x="12269" y="13812"/>
                  </a:lnTo>
                  <a:cubicBezTo>
                    <a:pt x="16082" y="14869"/>
                    <a:pt x="17405" y="19386"/>
                    <a:pt x="17750" y="20997"/>
                  </a:cubicBezTo>
                  <a:cubicBezTo>
                    <a:pt x="17775" y="21160"/>
                    <a:pt x="17820" y="21314"/>
                    <a:pt x="17881" y="21450"/>
                  </a:cubicBezTo>
                  <a:cubicBezTo>
                    <a:pt x="17901" y="21478"/>
                    <a:pt x="17922" y="21503"/>
                    <a:pt x="17946" y="21522"/>
                  </a:cubicBezTo>
                  <a:cubicBezTo>
                    <a:pt x="18040" y="21569"/>
                    <a:pt x="18140" y="21585"/>
                    <a:pt x="18239" y="21568"/>
                  </a:cubicBezTo>
                  <a:lnTo>
                    <a:pt x="21099" y="21568"/>
                  </a:lnTo>
                  <a:cubicBezTo>
                    <a:pt x="21313" y="21568"/>
                    <a:pt x="21423" y="21568"/>
                    <a:pt x="21490" y="21476"/>
                  </a:cubicBezTo>
                  <a:cubicBezTo>
                    <a:pt x="21516" y="21438"/>
                    <a:pt x="21537" y="21391"/>
                    <a:pt x="21552" y="21340"/>
                  </a:cubicBezTo>
                  <a:cubicBezTo>
                    <a:pt x="21585" y="21210"/>
                    <a:pt x="21552" y="21047"/>
                    <a:pt x="21487" y="20727"/>
                  </a:cubicBezTo>
                  <a:cubicBezTo>
                    <a:pt x="19840" y="12710"/>
                    <a:pt x="16177" y="10794"/>
                    <a:pt x="16177" y="10794"/>
                  </a:cubicBezTo>
                  <a:cubicBezTo>
                    <a:pt x="18506" y="8571"/>
                    <a:pt x="20205" y="4998"/>
                    <a:pt x="20920" y="822"/>
                  </a:cubicBezTo>
                  <a:cubicBezTo>
                    <a:pt x="20970" y="518"/>
                    <a:pt x="20996" y="366"/>
                    <a:pt x="20961" y="241"/>
                  </a:cubicBezTo>
                  <a:cubicBezTo>
                    <a:pt x="20945" y="192"/>
                    <a:pt x="20924" y="148"/>
                    <a:pt x="20899" y="112"/>
                  </a:cubicBezTo>
                  <a:cubicBezTo>
                    <a:pt x="20832" y="24"/>
                    <a:pt x="20729" y="24"/>
                    <a:pt x="20527" y="24"/>
                  </a:cubicBezTo>
                  <a:lnTo>
                    <a:pt x="17734" y="24"/>
                  </a:lnTo>
                  <a:cubicBezTo>
                    <a:pt x="17630" y="4"/>
                    <a:pt x="17525" y="22"/>
                    <a:pt x="17426" y="77"/>
                  </a:cubicBezTo>
                  <a:cubicBezTo>
                    <a:pt x="17400" y="97"/>
                    <a:pt x="17376" y="126"/>
                    <a:pt x="17357" y="161"/>
                  </a:cubicBezTo>
                  <a:cubicBezTo>
                    <a:pt x="17297" y="312"/>
                    <a:pt x="17258" y="482"/>
                    <a:pt x="17245" y="659"/>
                  </a:cubicBezTo>
                  <a:cubicBezTo>
                    <a:pt x="16630" y="4639"/>
                    <a:pt x="13927" y="8429"/>
                    <a:pt x="12261" y="8532"/>
                  </a:cubicBezTo>
                  <a:lnTo>
                    <a:pt x="12261" y="781"/>
                  </a:lnTo>
                  <a:cubicBezTo>
                    <a:pt x="12261" y="473"/>
                    <a:pt x="12261" y="321"/>
                    <a:pt x="12214" y="210"/>
                  </a:cubicBezTo>
                  <a:cubicBezTo>
                    <a:pt x="12195" y="165"/>
                    <a:pt x="12171" y="126"/>
                    <a:pt x="12142" y="96"/>
                  </a:cubicBezTo>
                  <a:cubicBezTo>
                    <a:pt x="12029" y="22"/>
                    <a:pt x="11906" y="-3"/>
                    <a:pt x="11785" y="24"/>
                  </a:cubicBezTo>
                  <a:lnTo>
                    <a:pt x="9223" y="24"/>
                  </a:lnTo>
                  <a:cubicBezTo>
                    <a:pt x="9102" y="-3"/>
                    <a:pt x="8980" y="22"/>
                    <a:pt x="8868" y="96"/>
                  </a:cubicBezTo>
                  <a:cubicBezTo>
                    <a:pt x="8839" y="126"/>
                    <a:pt x="8815" y="165"/>
                    <a:pt x="8796" y="210"/>
                  </a:cubicBezTo>
                  <a:cubicBezTo>
                    <a:pt x="8748" y="321"/>
                    <a:pt x="8748" y="473"/>
                    <a:pt x="8748" y="781"/>
                  </a:cubicBezTo>
                  <a:lnTo>
                    <a:pt x="8748" y="14998"/>
                  </a:lnTo>
                  <a:cubicBezTo>
                    <a:pt x="8748" y="14998"/>
                    <a:pt x="4444" y="13854"/>
                    <a:pt x="3653" y="7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idx="1" hasCustomPrompt="1"/>
          </p:nvPr>
        </p:nvSpPr>
        <p:spPr>
          <a:xfrm>
            <a:off x="658812" y="1773238"/>
            <a:ext cx="10874376" cy="4447950"/>
          </a:xfrm>
          <a:prstGeom prst="rect">
            <a:avLst/>
          </a:prstGeom>
        </p:spPr>
        <p:txBody>
          <a:bodyPr/>
          <a:lstStyle/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9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 Level One…"/>
          <p:cNvSpPr txBox="1"/>
          <p:nvPr>
            <p:ph type="body" sz="half" idx="1" hasCustomPrompt="1"/>
          </p:nvPr>
        </p:nvSpPr>
        <p:spPr>
          <a:xfrm>
            <a:off x="6311901" y="692150"/>
            <a:ext cx="5208588" cy="554513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328613" indent="-328613">
              <a:defRPr sz="1800"/>
            </a:lvl2pPr>
            <a:lvl3pPr marL="674687" indent="-404811">
              <a:defRPr sz="1800"/>
            </a:lvl3pPr>
            <a:lvl4pPr marL="1600200" indent="-228600">
              <a:defRPr sz="1800"/>
            </a:lvl4pPr>
            <a:lvl5pPr marL="2057400" indent="-228600">
              <a:defRPr sz="1800"/>
            </a:lvl5pPr>
          </a:lstStyle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Текст 2"/>
          <p:cNvSpPr/>
          <p:nvPr>
            <p:ph type="body" sz="half" idx="21"/>
          </p:nvPr>
        </p:nvSpPr>
        <p:spPr>
          <a:xfrm>
            <a:off x="671511" y="2040887"/>
            <a:ext cx="5424491" cy="415988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1867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/>
          <p:nvPr>
            <p:ph type="body" sz="half" idx="1" hasCustomPrompt="1"/>
          </p:nvPr>
        </p:nvSpPr>
        <p:spPr>
          <a:xfrm>
            <a:off x="677332" y="1773238"/>
            <a:ext cx="5317068" cy="4427538"/>
          </a:xfrm>
          <a:prstGeom prst="rect">
            <a:avLst/>
          </a:prstGeom>
        </p:spPr>
        <p:txBody>
          <a:bodyPr/>
          <a:lstStyle/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8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ody Level One…"/>
          <p:cNvSpPr txBox="1"/>
          <p:nvPr>
            <p:ph type="body" sz="half" idx="1"/>
          </p:nvPr>
        </p:nvSpPr>
        <p:spPr>
          <a:xfrm>
            <a:off x="6096000" y="692151"/>
            <a:ext cx="5437188" cy="550862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165530" cy="644243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ody Level One…"/>
          <p:cNvSpPr txBox="1"/>
          <p:nvPr>
            <p:ph type="body" sz="half" idx="1"/>
          </p:nvPr>
        </p:nvSpPr>
        <p:spPr>
          <a:xfrm>
            <a:off x="677332" y="1773238"/>
            <a:ext cx="5304368" cy="44275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Текст 2"/>
          <p:cNvSpPr/>
          <p:nvPr>
            <p:ph type="body" sz="half" idx="21"/>
          </p:nvPr>
        </p:nvSpPr>
        <p:spPr>
          <a:xfrm>
            <a:off x="6228824" y="1773239"/>
            <a:ext cx="5304364" cy="44275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фактои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Рисунок 100" descr="Рисунок 100"/>
          <p:cNvPicPr>
            <a:picLocks noChangeAspect="1"/>
          </p:cNvPicPr>
          <p:nvPr/>
        </p:nvPicPr>
        <p:blipFill>
          <a:blip r:embed="rId2">
            <a:extLst/>
          </a:blip>
          <a:srcRect l="34451" t="19158" r="15831" b="18805"/>
          <a:stretch>
            <a:fillRect/>
          </a:stretch>
        </p:blipFill>
        <p:spPr>
          <a:xfrm>
            <a:off x="5939754" y="-2"/>
            <a:ext cx="6252247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Body Level One…"/>
          <p:cNvSpPr txBox="1"/>
          <p:nvPr>
            <p:ph type="body" sz="quarter" idx="1" hasCustomPrompt="1"/>
          </p:nvPr>
        </p:nvSpPr>
        <p:spPr>
          <a:xfrm>
            <a:off x="658812" y="4363180"/>
            <a:ext cx="10224001" cy="52523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438150" indent="-438150">
              <a:defRPr sz="2400"/>
            </a:lvl2pPr>
            <a:lvl3pPr marL="809625" indent="-539750">
              <a:defRPr sz="2400"/>
            </a:lvl3pPr>
            <a:lvl4pPr marL="1676400" indent="-304800">
              <a:defRPr sz="2400"/>
            </a:lvl4pPr>
            <a:lvl5pPr marL="2133600" indent="-304800">
              <a:defRPr sz="2400"/>
            </a:lvl5pPr>
          </a:lstStyle>
          <a:p>
            <a:pPr/>
            <a:r>
              <a:t>кратко опишите фактоиды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rcRect l="34451" t="19158" r="15831" b="18805"/>
          <a:stretch>
            <a:fillRect/>
          </a:stretch>
        </p:blipFill>
        <p:spPr>
          <a:xfrm>
            <a:off x="5939754" y="-2"/>
            <a:ext cx="6252247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Body Level One…"/>
          <p:cNvSpPr txBox="1"/>
          <p:nvPr>
            <p:ph type="body" sz="quarter" idx="1" hasCustomPrompt="1"/>
          </p:nvPr>
        </p:nvSpPr>
        <p:spPr>
          <a:xfrm>
            <a:off x="672852" y="5715425"/>
            <a:ext cx="8131144" cy="48535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438150" indent="-438150">
              <a:defRPr sz="2400"/>
            </a:lvl2pPr>
            <a:lvl3pPr marL="809624" indent="-539749">
              <a:defRPr sz="2400"/>
            </a:lvl3pPr>
            <a:lvl4pPr marL="1676400" indent="-304800">
              <a:defRPr sz="2400"/>
            </a:lvl4pPr>
            <a:lvl5pPr marL="2133600" indent="-304800">
              <a:defRPr sz="2400"/>
            </a:lvl5pPr>
          </a:lstStyle>
          <a:p>
            <a:pPr/>
            <a:r>
              <a:t>кратко опишите фактоиды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6" name="Текст 34"/>
          <p:cNvSpPr/>
          <p:nvPr>
            <p:ph type="body" sz="quarter" idx="21" hasCustomPrompt="1"/>
          </p:nvPr>
        </p:nvSpPr>
        <p:spPr>
          <a:xfrm>
            <a:off x="671512" y="2882233"/>
            <a:ext cx="8131145" cy="4853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ody Level One…"/>
          <p:cNvSpPr txBox="1"/>
          <p:nvPr>
            <p:ph type="body" sz="half" idx="1"/>
          </p:nvPr>
        </p:nvSpPr>
        <p:spPr>
          <a:xfrm>
            <a:off x="671514" y="1773238"/>
            <a:ext cx="5135728" cy="44275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06" name="Текст 34"/>
          <p:cNvSpPr/>
          <p:nvPr>
            <p:ph type="body" sz="quarter" idx="21" hasCustomPrompt="1"/>
          </p:nvPr>
        </p:nvSpPr>
        <p:spPr>
          <a:xfrm>
            <a:off x="6097337" y="5058095"/>
            <a:ext cx="5417329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07" name="Текст 34"/>
          <p:cNvSpPr/>
          <p:nvPr>
            <p:ph type="body" sz="quarter" idx="22" hasCustomPrompt="1"/>
          </p:nvPr>
        </p:nvSpPr>
        <p:spPr>
          <a:xfrm>
            <a:off x="6095999" y="2967300"/>
            <a:ext cx="5417330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ody Level One…"/>
          <p:cNvSpPr txBox="1"/>
          <p:nvPr>
            <p:ph type="body" sz="quarter" idx="1" hasCustomPrompt="1"/>
          </p:nvPr>
        </p:nvSpPr>
        <p:spPr>
          <a:xfrm>
            <a:off x="6097337" y="5058095"/>
            <a:ext cx="5417328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328612" indent="-328612">
              <a:defRPr sz="1800"/>
            </a:lvl2pPr>
            <a:lvl3pPr marL="674687" indent="-404812">
              <a:defRPr sz="1800"/>
            </a:lvl3pPr>
            <a:lvl4pPr marL="1600200" indent="-228600">
              <a:defRPr sz="1800"/>
            </a:lvl4pPr>
            <a:lvl5pPr marL="2057400" indent="-228600">
              <a:defRPr sz="1800"/>
            </a:lvl5pPr>
          </a:lstStyle>
          <a:p>
            <a:pPr/>
            <a:r>
              <a:t>кратко опишите фактоиды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6" name="Текст 34"/>
          <p:cNvSpPr/>
          <p:nvPr>
            <p:ph type="body" sz="quarter" idx="21" hasCustomPrompt="1"/>
          </p:nvPr>
        </p:nvSpPr>
        <p:spPr>
          <a:xfrm>
            <a:off x="6095999" y="2967300"/>
            <a:ext cx="5417330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17" name="Текст 34"/>
          <p:cNvSpPr/>
          <p:nvPr>
            <p:ph type="body" sz="quarter" idx="22" hasCustomPrompt="1"/>
          </p:nvPr>
        </p:nvSpPr>
        <p:spPr>
          <a:xfrm>
            <a:off x="680009" y="5058095"/>
            <a:ext cx="5239529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18" name="Текст 34"/>
          <p:cNvSpPr/>
          <p:nvPr>
            <p:ph type="body" sz="quarter" idx="23" hasCustomPrompt="1"/>
          </p:nvPr>
        </p:nvSpPr>
        <p:spPr>
          <a:xfrm>
            <a:off x="678671" y="2967300"/>
            <a:ext cx="5239529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ody Level One…"/>
          <p:cNvSpPr txBox="1"/>
          <p:nvPr>
            <p:ph type="body" sz="quarter" idx="1" hasCustomPrompt="1"/>
          </p:nvPr>
        </p:nvSpPr>
        <p:spPr>
          <a:xfrm>
            <a:off x="5345017" y="617219"/>
            <a:ext cx="2779202" cy="92433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8" indent="-985838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1817%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7" name="Текст 34"/>
          <p:cNvSpPr/>
          <p:nvPr>
            <p:ph type="body" sz="quarter" idx="21" hasCustomPrompt="1"/>
          </p:nvPr>
        </p:nvSpPr>
        <p:spPr>
          <a:xfrm>
            <a:off x="5345017" y="1620441"/>
            <a:ext cx="2779202" cy="498599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28" name="Текст 4"/>
          <p:cNvSpPr/>
          <p:nvPr>
            <p:ph type="body" sz="quarter" idx="22" hasCustomPrompt="1"/>
          </p:nvPr>
        </p:nvSpPr>
        <p:spPr>
          <a:xfrm>
            <a:off x="5345017" y="2680785"/>
            <a:ext cx="2779203" cy="924332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1417%</a:t>
            </a:r>
          </a:p>
        </p:txBody>
      </p:sp>
      <p:sp>
        <p:nvSpPr>
          <p:cNvPr id="229" name="Текст 34"/>
          <p:cNvSpPr/>
          <p:nvPr>
            <p:ph type="body" sz="quarter" idx="23" hasCustomPrompt="1"/>
          </p:nvPr>
        </p:nvSpPr>
        <p:spPr>
          <a:xfrm>
            <a:off x="5345017" y="3684008"/>
            <a:ext cx="2779202" cy="498600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30" name="Текст 4"/>
          <p:cNvSpPr/>
          <p:nvPr>
            <p:ph type="body" sz="quarter" idx="24" hasCustomPrompt="1"/>
          </p:nvPr>
        </p:nvSpPr>
        <p:spPr>
          <a:xfrm>
            <a:off x="8424464" y="617219"/>
            <a:ext cx="2779201" cy="924332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898%</a:t>
            </a:r>
          </a:p>
        </p:txBody>
      </p:sp>
      <p:sp>
        <p:nvSpPr>
          <p:cNvPr id="231" name="Текст 34"/>
          <p:cNvSpPr/>
          <p:nvPr>
            <p:ph type="body" sz="quarter" idx="25" hasCustomPrompt="1"/>
          </p:nvPr>
        </p:nvSpPr>
        <p:spPr>
          <a:xfrm>
            <a:off x="8424463" y="1620441"/>
            <a:ext cx="2779202" cy="498600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32" name="Текст 4"/>
          <p:cNvSpPr/>
          <p:nvPr>
            <p:ph type="body" sz="quarter" idx="26" hasCustomPrompt="1"/>
          </p:nvPr>
        </p:nvSpPr>
        <p:spPr>
          <a:xfrm>
            <a:off x="8424464" y="2680785"/>
            <a:ext cx="2779201" cy="924332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698%</a:t>
            </a:r>
          </a:p>
        </p:txBody>
      </p:sp>
      <p:sp>
        <p:nvSpPr>
          <p:cNvPr id="233" name="Текст 34"/>
          <p:cNvSpPr/>
          <p:nvPr>
            <p:ph type="body" sz="quarter" idx="27" hasCustomPrompt="1"/>
          </p:nvPr>
        </p:nvSpPr>
        <p:spPr>
          <a:xfrm>
            <a:off x="8424463" y="3684008"/>
            <a:ext cx="2779202" cy="498600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34" name="Текст 34"/>
          <p:cNvSpPr/>
          <p:nvPr>
            <p:ph type="body" sz="quarter" idx="28" hasCustomPrompt="1"/>
          </p:nvPr>
        </p:nvSpPr>
        <p:spPr>
          <a:xfrm>
            <a:off x="668347" y="2495794"/>
            <a:ext cx="3384002" cy="1110562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00"/>
            </a:lvl1pPr>
          </a:lstStyle>
          <a:p>
            <a:pPr/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235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3366032" cy="1601872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sz="quarter" idx="1" hasCustomPrompt="1"/>
          </p:nvPr>
        </p:nvSpPr>
        <p:spPr>
          <a:xfrm>
            <a:off x="658812" y="3307438"/>
            <a:ext cx="10224001" cy="2770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/>
            </a:lvl1pPr>
            <a:lvl2pPr marL="365125" indent="-365125">
              <a:lnSpc>
                <a:spcPct val="90000"/>
              </a:lnSpc>
              <a:spcBef>
                <a:spcPts val="0"/>
              </a:spcBef>
              <a:defRPr sz="2000"/>
            </a:lvl2pPr>
            <a:lvl3pPr marL="719666" indent="-449791">
              <a:lnSpc>
                <a:spcPct val="90000"/>
              </a:lnSpc>
              <a:spcBef>
                <a:spcPts val="0"/>
              </a:spcBef>
              <a:defRPr sz="2000"/>
            </a:lvl3pPr>
            <a:lvl4pPr marL="1625600" indent="-254000">
              <a:lnSpc>
                <a:spcPct val="90000"/>
              </a:lnSpc>
              <a:spcBef>
                <a:spcPts val="0"/>
              </a:spcBef>
              <a:defRPr sz="2000"/>
            </a:lvl4pPr>
            <a:lvl5pPr marL="2082800" indent="-254000">
              <a:lnSpc>
                <a:spcPct val="90000"/>
              </a:lnSpc>
              <a:spcBef>
                <a:spcPts val="0"/>
              </a:spcBef>
              <a:defRPr sz="2000"/>
            </a:lvl5pPr>
          </a:lstStyle>
          <a:p>
            <a:pPr/>
            <a:r>
              <a:t>Добавьте подзаголовок — раскройте детали вашей темы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Напишите тему презентации"/>
          <p:cNvSpPr txBox="1"/>
          <p:nvPr>
            <p:ph type="title" hasCustomPrompt="1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pPr/>
            <a:r>
              <a:t>Напишите тему презентации</a:t>
            </a:r>
          </a:p>
        </p:txBody>
      </p:sp>
      <p:grpSp>
        <p:nvGrpSpPr>
          <p:cNvPr id="72" name="Группа 7"/>
          <p:cNvGrpSpPr/>
          <p:nvPr/>
        </p:nvGrpSpPr>
        <p:grpSpPr>
          <a:xfrm>
            <a:off x="658069" y="5503762"/>
            <a:ext cx="697015" cy="697016"/>
            <a:chOff x="-1" y="-1"/>
            <a:chExt cx="697014" cy="697014"/>
          </a:xfrm>
        </p:grpSpPr>
        <p:grpSp>
          <p:nvGrpSpPr>
            <p:cNvPr id="70" name="Группа 12"/>
            <p:cNvGrpSpPr/>
            <p:nvPr/>
          </p:nvGrpSpPr>
          <p:grpSpPr>
            <a:xfrm>
              <a:off x="-2" y="-2"/>
              <a:ext cx="697015" cy="697015"/>
              <a:chOff x="0" y="0"/>
              <a:chExt cx="697014" cy="697014"/>
            </a:xfrm>
          </p:grpSpPr>
          <p:sp>
            <p:nvSpPr>
              <p:cNvPr id="68" name="Полилиния 14"/>
              <p:cNvSpPr/>
              <p:nvPr/>
            </p:nvSpPr>
            <p:spPr>
              <a:xfrm>
                <a:off x="-1" y="-1"/>
                <a:ext cx="697015" cy="697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9" name="Полилиния 15"/>
              <p:cNvSpPr/>
              <p:nvPr/>
            </p:nvSpPr>
            <p:spPr>
              <a:xfrm>
                <a:off x="117621" y="212008"/>
                <a:ext cx="464969" cy="290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71" name="Полилиния 13"/>
            <p:cNvSpPr/>
            <p:nvPr/>
          </p:nvSpPr>
          <p:spPr>
            <a:xfrm>
              <a:off x="117484" y="211693"/>
              <a:ext cx="463258" cy="29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fill="norm" stroke="1" extrusionOk="0">
                  <a:moveTo>
                    <a:pt x="3653" y="716"/>
                  </a:moveTo>
                  <a:cubicBezTo>
                    <a:pt x="3658" y="529"/>
                    <a:pt x="3633" y="343"/>
                    <a:pt x="3579" y="176"/>
                  </a:cubicBezTo>
                  <a:cubicBezTo>
                    <a:pt x="3560" y="135"/>
                    <a:pt x="3537" y="101"/>
                    <a:pt x="3510" y="74"/>
                  </a:cubicBezTo>
                  <a:cubicBezTo>
                    <a:pt x="3404" y="7"/>
                    <a:pt x="3289" y="-15"/>
                    <a:pt x="3176" y="9"/>
                  </a:cubicBezTo>
                  <a:lnTo>
                    <a:pt x="428" y="9"/>
                  </a:lnTo>
                  <a:cubicBezTo>
                    <a:pt x="245" y="9"/>
                    <a:pt x="152" y="9"/>
                    <a:pt x="90" y="81"/>
                  </a:cubicBezTo>
                  <a:cubicBezTo>
                    <a:pt x="64" y="112"/>
                    <a:pt x="42" y="151"/>
                    <a:pt x="26" y="195"/>
                  </a:cubicBezTo>
                  <a:cubicBezTo>
                    <a:pt x="-15" y="302"/>
                    <a:pt x="-3" y="454"/>
                    <a:pt x="26" y="750"/>
                  </a:cubicBezTo>
                  <a:cubicBezTo>
                    <a:pt x="1455" y="20644"/>
                    <a:pt x="8658" y="21514"/>
                    <a:pt x="11854" y="21552"/>
                  </a:cubicBezTo>
                  <a:cubicBezTo>
                    <a:pt x="12021" y="21552"/>
                    <a:pt x="12092" y="21552"/>
                    <a:pt x="12164" y="21488"/>
                  </a:cubicBezTo>
                  <a:cubicBezTo>
                    <a:pt x="12188" y="21461"/>
                    <a:pt x="12209" y="21427"/>
                    <a:pt x="12226" y="21389"/>
                  </a:cubicBezTo>
                  <a:cubicBezTo>
                    <a:pt x="12269" y="21294"/>
                    <a:pt x="12269" y="21157"/>
                    <a:pt x="12269" y="20891"/>
                  </a:cubicBezTo>
                  <a:lnTo>
                    <a:pt x="12269" y="13812"/>
                  </a:lnTo>
                  <a:cubicBezTo>
                    <a:pt x="16082" y="14869"/>
                    <a:pt x="17405" y="19386"/>
                    <a:pt x="17750" y="20997"/>
                  </a:cubicBezTo>
                  <a:cubicBezTo>
                    <a:pt x="17775" y="21160"/>
                    <a:pt x="17820" y="21314"/>
                    <a:pt x="17881" y="21450"/>
                  </a:cubicBezTo>
                  <a:cubicBezTo>
                    <a:pt x="17901" y="21478"/>
                    <a:pt x="17922" y="21503"/>
                    <a:pt x="17946" y="21522"/>
                  </a:cubicBezTo>
                  <a:cubicBezTo>
                    <a:pt x="18040" y="21569"/>
                    <a:pt x="18140" y="21585"/>
                    <a:pt x="18239" y="21568"/>
                  </a:cubicBezTo>
                  <a:lnTo>
                    <a:pt x="21099" y="21568"/>
                  </a:lnTo>
                  <a:cubicBezTo>
                    <a:pt x="21313" y="21568"/>
                    <a:pt x="21423" y="21568"/>
                    <a:pt x="21490" y="21476"/>
                  </a:cubicBezTo>
                  <a:cubicBezTo>
                    <a:pt x="21516" y="21438"/>
                    <a:pt x="21537" y="21391"/>
                    <a:pt x="21552" y="21340"/>
                  </a:cubicBezTo>
                  <a:cubicBezTo>
                    <a:pt x="21585" y="21210"/>
                    <a:pt x="21552" y="21047"/>
                    <a:pt x="21487" y="20727"/>
                  </a:cubicBezTo>
                  <a:cubicBezTo>
                    <a:pt x="19840" y="12710"/>
                    <a:pt x="16177" y="10794"/>
                    <a:pt x="16177" y="10794"/>
                  </a:cubicBezTo>
                  <a:cubicBezTo>
                    <a:pt x="18506" y="8571"/>
                    <a:pt x="20205" y="4998"/>
                    <a:pt x="20920" y="822"/>
                  </a:cubicBezTo>
                  <a:cubicBezTo>
                    <a:pt x="20970" y="518"/>
                    <a:pt x="20996" y="366"/>
                    <a:pt x="20961" y="241"/>
                  </a:cubicBezTo>
                  <a:cubicBezTo>
                    <a:pt x="20945" y="192"/>
                    <a:pt x="20924" y="148"/>
                    <a:pt x="20899" y="112"/>
                  </a:cubicBezTo>
                  <a:cubicBezTo>
                    <a:pt x="20832" y="24"/>
                    <a:pt x="20729" y="24"/>
                    <a:pt x="20527" y="24"/>
                  </a:cubicBezTo>
                  <a:lnTo>
                    <a:pt x="17734" y="24"/>
                  </a:lnTo>
                  <a:cubicBezTo>
                    <a:pt x="17630" y="4"/>
                    <a:pt x="17525" y="22"/>
                    <a:pt x="17426" y="77"/>
                  </a:cubicBezTo>
                  <a:cubicBezTo>
                    <a:pt x="17400" y="97"/>
                    <a:pt x="17376" y="126"/>
                    <a:pt x="17357" y="161"/>
                  </a:cubicBezTo>
                  <a:cubicBezTo>
                    <a:pt x="17297" y="312"/>
                    <a:pt x="17258" y="482"/>
                    <a:pt x="17245" y="659"/>
                  </a:cubicBezTo>
                  <a:cubicBezTo>
                    <a:pt x="16630" y="4639"/>
                    <a:pt x="13927" y="8429"/>
                    <a:pt x="12261" y="8532"/>
                  </a:cubicBezTo>
                  <a:lnTo>
                    <a:pt x="12261" y="781"/>
                  </a:lnTo>
                  <a:cubicBezTo>
                    <a:pt x="12261" y="473"/>
                    <a:pt x="12261" y="321"/>
                    <a:pt x="12214" y="210"/>
                  </a:cubicBezTo>
                  <a:cubicBezTo>
                    <a:pt x="12195" y="165"/>
                    <a:pt x="12171" y="126"/>
                    <a:pt x="12142" y="96"/>
                  </a:cubicBezTo>
                  <a:cubicBezTo>
                    <a:pt x="12029" y="22"/>
                    <a:pt x="11906" y="-3"/>
                    <a:pt x="11785" y="24"/>
                  </a:cubicBezTo>
                  <a:lnTo>
                    <a:pt x="9223" y="24"/>
                  </a:lnTo>
                  <a:cubicBezTo>
                    <a:pt x="9102" y="-3"/>
                    <a:pt x="8980" y="22"/>
                    <a:pt x="8868" y="96"/>
                  </a:cubicBezTo>
                  <a:cubicBezTo>
                    <a:pt x="8839" y="126"/>
                    <a:pt x="8815" y="165"/>
                    <a:pt x="8796" y="210"/>
                  </a:cubicBezTo>
                  <a:cubicBezTo>
                    <a:pt x="8748" y="321"/>
                    <a:pt x="8748" y="473"/>
                    <a:pt x="8748" y="781"/>
                  </a:cubicBezTo>
                  <a:lnTo>
                    <a:pt x="8748" y="14998"/>
                  </a:lnTo>
                  <a:cubicBezTo>
                    <a:pt x="8748" y="14998"/>
                    <a:pt x="4444" y="13854"/>
                    <a:pt x="3653" y="71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ody Level One…"/>
          <p:cNvSpPr txBox="1"/>
          <p:nvPr>
            <p:ph type="body" sz="quarter" idx="1" hasCustomPrompt="1"/>
          </p:nvPr>
        </p:nvSpPr>
        <p:spPr>
          <a:xfrm>
            <a:off x="5345019" y="617219"/>
            <a:ext cx="2484002" cy="760413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8" indent="-985838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1817%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4" name="Текст 34"/>
          <p:cNvSpPr/>
          <p:nvPr>
            <p:ph type="body" sz="quarter" idx="21" hasCustomPrompt="1"/>
          </p:nvPr>
        </p:nvSpPr>
        <p:spPr>
          <a:xfrm>
            <a:off x="5345019" y="1452768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45" name="Текст 4"/>
          <p:cNvSpPr/>
          <p:nvPr>
            <p:ph type="body" sz="quarter" idx="22" hasCustomPrompt="1"/>
          </p:nvPr>
        </p:nvSpPr>
        <p:spPr>
          <a:xfrm>
            <a:off x="8375766" y="617218"/>
            <a:ext cx="2484002" cy="760415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196%</a:t>
            </a:r>
          </a:p>
        </p:txBody>
      </p:sp>
      <p:sp>
        <p:nvSpPr>
          <p:cNvPr id="246" name="Текст 34"/>
          <p:cNvSpPr/>
          <p:nvPr>
            <p:ph type="body" sz="quarter" idx="23" hasCustomPrompt="1"/>
          </p:nvPr>
        </p:nvSpPr>
        <p:spPr>
          <a:xfrm>
            <a:off x="8375766" y="1452768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47" name="Текст 4"/>
          <p:cNvSpPr/>
          <p:nvPr>
            <p:ph type="body" sz="quarter" idx="24" hasCustomPrompt="1"/>
          </p:nvPr>
        </p:nvSpPr>
        <p:spPr>
          <a:xfrm>
            <a:off x="5345019" y="2293322"/>
            <a:ext cx="248400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1811%</a:t>
            </a:r>
          </a:p>
        </p:txBody>
      </p:sp>
      <p:sp>
        <p:nvSpPr>
          <p:cNvPr id="248" name="Текст 34"/>
          <p:cNvSpPr/>
          <p:nvPr>
            <p:ph type="body" sz="quarter" idx="25" hasCustomPrompt="1"/>
          </p:nvPr>
        </p:nvSpPr>
        <p:spPr>
          <a:xfrm>
            <a:off x="5345019" y="3128871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49" name="Текст 4"/>
          <p:cNvSpPr/>
          <p:nvPr>
            <p:ph type="body" sz="quarter" idx="26" hasCustomPrompt="1"/>
          </p:nvPr>
        </p:nvSpPr>
        <p:spPr>
          <a:xfrm>
            <a:off x="8375766" y="2293322"/>
            <a:ext cx="248400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119%</a:t>
            </a:r>
          </a:p>
        </p:txBody>
      </p:sp>
      <p:sp>
        <p:nvSpPr>
          <p:cNvPr id="250" name="Текст 34"/>
          <p:cNvSpPr/>
          <p:nvPr>
            <p:ph type="body" sz="quarter" idx="27" hasCustomPrompt="1"/>
          </p:nvPr>
        </p:nvSpPr>
        <p:spPr>
          <a:xfrm>
            <a:off x="8375766" y="3128872"/>
            <a:ext cx="2484002" cy="59785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51" name="Текст 4"/>
          <p:cNvSpPr/>
          <p:nvPr>
            <p:ph type="body" sz="quarter" idx="28" hasCustomPrompt="1"/>
          </p:nvPr>
        </p:nvSpPr>
        <p:spPr>
          <a:xfrm>
            <a:off x="5345019" y="3971487"/>
            <a:ext cx="248400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1412%</a:t>
            </a:r>
          </a:p>
        </p:txBody>
      </p:sp>
      <p:sp>
        <p:nvSpPr>
          <p:cNvPr id="252" name="Текст 34"/>
          <p:cNvSpPr/>
          <p:nvPr>
            <p:ph type="body" sz="quarter" idx="29" hasCustomPrompt="1"/>
          </p:nvPr>
        </p:nvSpPr>
        <p:spPr>
          <a:xfrm>
            <a:off x="5345019" y="4807039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53" name="Текст 4"/>
          <p:cNvSpPr/>
          <p:nvPr>
            <p:ph type="body" sz="quarter" idx="30" hasCustomPrompt="1"/>
          </p:nvPr>
        </p:nvSpPr>
        <p:spPr>
          <a:xfrm>
            <a:off x="8375766" y="3971487"/>
            <a:ext cx="248400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135%</a:t>
            </a:r>
          </a:p>
        </p:txBody>
      </p:sp>
      <p:sp>
        <p:nvSpPr>
          <p:cNvPr id="254" name="Текст 34"/>
          <p:cNvSpPr/>
          <p:nvPr>
            <p:ph type="body" sz="quarter" idx="31" hasCustomPrompt="1"/>
          </p:nvPr>
        </p:nvSpPr>
        <p:spPr>
          <a:xfrm>
            <a:off x="8375766" y="4807039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55" name="Текст 34"/>
          <p:cNvSpPr/>
          <p:nvPr>
            <p:ph type="body" sz="quarter" idx="32" hasCustomPrompt="1"/>
          </p:nvPr>
        </p:nvSpPr>
        <p:spPr>
          <a:xfrm>
            <a:off x="671512" y="2496199"/>
            <a:ext cx="3384003" cy="1110562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00"/>
            </a:lvl1pPr>
          </a:lstStyle>
          <a:p>
            <a:pPr/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256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3366032" cy="1601174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Body Level One…"/>
          <p:cNvSpPr txBox="1"/>
          <p:nvPr>
            <p:ph type="body" sz="quarter" idx="1" hasCustomPrompt="1"/>
          </p:nvPr>
        </p:nvSpPr>
        <p:spPr>
          <a:xfrm>
            <a:off x="5342973" y="621774"/>
            <a:ext cx="1764002" cy="80645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8" indent="-985838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5" name="Текст 34"/>
          <p:cNvSpPr/>
          <p:nvPr>
            <p:ph type="body" sz="quarter" idx="21" hasCustomPrompt="1"/>
          </p:nvPr>
        </p:nvSpPr>
        <p:spPr>
          <a:xfrm>
            <a:off x="5342973" y="14397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66" name="Текст 4"/>
          <p:cNvSpPr/>
          <p:nvPr>
            <p:ph type="body" sz="quarter" idx="22" hasCustomPrompt="1"/>
          </p:nvPr>
        </p:nvSpPr>
        <p:spPr>
          <a:xfrm>
            <a:off x="7395991" y="621774"/>
            <a:ext cx="1764002" cy="806455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5300"/>
            </a:lvl1pPr>
          </a:lstStyle>
          <a:p>
            <a:pPr/>
            <a:r>
              <a:t>100%</a:t>
            </a:r>
          </a:p>
        </p:txBody>
      </p:sp>
      <p:sp>
        <p:nvSpPr>
          <p:cNvPr id="267" name="Текст 34"/>
          <p:cNvSpPr/>
          <p:nvPr>
            <p:ph type="body" sz="quarter" idx="23" hasCustomPrompt="1"/>
          </p:nvPr>
        </p:nvSpPr>
        <p:spPr>
          <a:xfrm>
            <a:off x="7395991" y="14397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68" name="Текст 4"/>
          <p:cNvSpPr/>
          <p:nvPr>
            <p:ph type="body" sz="quarter" idx="24" hasCustomPrompt="1"/>
          </p:nvPr>
        </p:nvSpPr>
        <p:spPr>
          <a:xfrm>
            <a:off x="9445338" y="621774"/>
            <a:ext cx="1764002" cy="806455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5300"/>
            </a:lvl1pPr>
          </a:lstStyle>
          <a:p>
            <a:pPr/>
            <a:r>
              <a:t>100%</a:t>
            </a:r>
          </a:p>
        </p:txBody>
      </p:sp>
      <p:sp>
        <p:nvSpPr>
          <p:cNvPr id="269" name="Текст 34"/>
          <p:cNvSpPr/>
          <p:nvPr>
            <p:ph type="body" sz="quarter" idx="25" hasCustomPrompt="1"/>
          </p:nvPr>
        </p:nvSpPr>
        <p:spPr>
          <a:xfrm>
            <a:off x="9445338" y="14397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0" name="Текст 4"/>
          <p:cNvSpPr/>
          <p:nvPr>
            <p:ph type="body" sz="quarter" idx="26" hasCustomPrompt="1"/>
          </p:nvPr>
        </p:nvSpPr>
        <p:spPr>
          <a:xfrm>
            <a:off x="5342973" y="2524162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71" name="Текст 34"/>
          <p:cNvSpPr/>
          <p:nvPr>
            <p:ph type="body" sz="quarter" idx="27" hasCustomPrompt="1"/>
          </p:nvPr>
        </p:nvSpPr>
        <p:spPr>
          <a:xfrm>
            <a:off x="5342973" y="3335806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2" name="Текст 4"/>
          <p:cNvSpPr/>
          <p:nvPr>
            <p:ph type="body" sz="quarter" idx="28" hasCustomPrompt="1"/>
          </p:nvPr>
        </p:nvSpPr>
        <p:spPr>
          <a:xfrm>
            <a:off x="7399666" y="2524162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73" name="Текст 34"/>
          <p:cNvSpPr/>
          <p:nvPr>
            <p:ph type="body" sz="quarter" idx="29" hasCustomPrompt="1"/>
          </p:nvPr>
        </p:nvSpPr>
        <p:spPr>
          <a:xfrm>
            <a:off x="7399666" y="3335806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4" name="Текст 4"/>
          <p:cNvSpPr/>
          <p:nvPr>
            <p:ph type="body" sz="quarter" idx="30" hasCustomPrompt="1"/>
          </p:nvPr>
        </p:nvSpPr>
        <p:spPr>
          <a:xfrm>
            <a:off x="9452688" y="2524162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75" name="Текст 34"/>
          <p:cNvSpPr/>
          <p:nvPr>
            <p:ph type="body" sz="quarter" idx="31" hasCustomPrompt="1"/>
          </p:nvPr>
        </p:nvSpPr>
        <p:spPr>
          <a:xfrm>
            <a:off x="9452688" y="3335806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6" name="Текст 4"/>
          <p:cNvSpPr/>
          <p:nvPr>
            <p:ph type="body" sz="quarter" idx="32" hasCustomPrompt="1"/>
          </p:nvPr>
        </p:nvSpPr>
        <p:spPr>
          <a:xfrm>
            <a:off x="5342973" y="4348796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77" name="Текст 34"/>
          <p:cNvSpPr/>
          <p:nvPr>
            <p:ph type="body" sz="quarter" idx="33" hasCustomPrompt="1"/>
          </p:nvPr>
        </p:nvSpPr>
        <p:spPr>
          <a:xfrm>
            <a:off x="5342973" y="51572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8" name="Текст 4"/>
          <p:cNvSpPr/>
          <p:nvPr>
            <p:ph type="body" sz="quarter" idx="34" hasCustomPrompt="1"/>
          </p:nvPr>
        </p:nvSpPr>
        <p:spPr>
          <a:xfrm>
            <a:off x="7395991" y="4348796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79" name="Текст 34"/>
          <p:cNvSpPr/>
          <p:nvPr>
            <p:ph type="body" sz="quarter" idx="35" hasCustomPrompt="1"/>
          </p:nvPr>
        </p:nvSpPr>
        <p:spPr>
          <a:xfrm>
            <a:off x="7395991" y="51572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0" name="Текст 4"/>
          <p:cNvSpPr/>
          <p:nvPr>
            <p:ph type="body" sz="quarter" idx="36" hasCustomPrompt="1"/>
          </p:nvPr>
        </p:nvSpPr>
        <p:spPr>
          <a:xfrm>
            <a:off x="9445338" y="4348796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81" name="Текст 34"/>
          <p:cNvSpPr/>
          <p:nvPr>
            <p:ph type="body" sz="quarter" idx="37" hasCustomPrompt="1"/>
          </p:nvPr>
        </p:nvSpPr>
        <p:spPr>
          <a:xfrm>
            <a:off x="9445338" y="51572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2" name="Текст 34"/>
          <p:cNvSpPr/>
          <p:nvPr>
            <p:ph type="body" sz="quarter" idx="38" hasCustomPrompt="1"/>
          </p:nvPr>
        </p:nvSpPr>
        <p:spPr>
          <a:xfrm>
            <a:off x="671512" y="2487266"/>
            <a:ext cx="3384003" cy="1110562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00"/>
            </a:lvl1pPr>
          </a:lstStyle>
          <a:p>
            <a:pPr/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283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3366032" cy="1601174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/>
          <p:nvPr>
            <p:ph type="body" sz="quarter" idx="1" hasCustomPrompt="1"/>
          </p:nvPr>
        </p:nvSpPr>
        <p:spPr>
          <a:xfrm>
            <a:off x="671512" y="2052228"/>
            <a:ext cx="2575862" cy="76041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8" indent="-985838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1817%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2" name="Текст 34"/>
          <p:cNvSpPr/>
          <p:nvPr>
            <p:ph type="body" sz="quarter" idx="21" hasCustomPrompt="1"/>
          </p:nvPr>
        </p:nvSpPr>
        <p:spPr>
          <a:xfrm>
            <a:off x="671512" y="2947809"/>
            <a:ext cx="2575862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93" name="Текст 4"/>
          <p:cNvSpPr/>
          <p:nvPr>
            <p:ph type="body" sz="quarter" idx="22" hasCustomPrompt="1"/>
          </p:nvPr>
        </p:nvSpPr>
        <p:spPr>
          <a:xfrm>
            <a:off x="3433450" y="2052228"/>
            <a:ext cx="2575863" cy="760415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898%</a:t>
            </a:r>
          </a:p>
        </p:txBody>
      </p:sp>
      <p:sp>
        <p:nvSpPr>
          <p:cNvPr id="294" name="Текст 34"/>
          <p:cNvSpPr/>
          <p:nvPr>
            <p:ph type="body" sz="quarter" idx="23" hasCustomPrompt="1"/>
          </p:nvPr>
        </p:nvSpPr>
        <p:spPr>
          <a:xfrm>
            <a:off x="3433450" y="2947809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95" name="Текст 4"/>
          <p:cNvSpPr/>
          <p:nvPr>
            <p:ph type="body" sz="quarter" idx="24" hasCustomPrompt="1"/>
          </p:nvPr>
        </p:nvSpPr>
        <p:spPr>
          <a:xfrm>
            <a:off x="6195388" y="2052228"/>
            <a:ext cx="2575863" cy="760415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1431%</a:t>
            </a:r>
          </a:p>
        </p:txBody>
      </p:sp>
      <p:sp>
        <p:nvSpPr>
          <p:cNvPr id="296" name="Текст 34"/>
          <p:cNvSpPr/>
          <p:nvPr>
            <p:ph type="body" sz="quarter" idx="25" hasCustomPrompt="1"/>
          </p:nvPr>
        </p:nvSpPr>
        <p:spPr>
          <a:xfrm>
            <a:off x="6195388" y="2947809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97" name="Текст 4"/>
          <p:cNvSpPr/>
          <p:nvPr>
            <p:ph type="body" sz="quarter" idx="26" hasCustomPrompt="1"/>
          </p:nvPr>
        </p:nvSpPr>
        <p:spPr>
          <a:xfrm>
            <a:off x="8957326" y="2052228"/>
            <a:ext cx="2575863" cy="760415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479%</a:t>
            </a:r>
          </a:p>
        </p:txBody>
      </p:sp>
      <p:sp>
        <p:nvSpPr>
          <p:cNvPr id="298" name="Текст 34"/>
          <p:cNvSpPr/>
          <p:nvPr>
            <p:ph type="body" sz="quarter" idx="27" hasCustomPrompt="1"/>
          </p:nvPr>
        </p:nvSpPr>
        <p:spPr>
          <a:xfrm>
            <a:off x="8957326" y="2947809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99" name="Текст 4"/>
          <p:cNvSpPr/>
          <p:nvPr>
            <p:ph type="body" sz="quarter" idx="28" hasCustomPrompt="1"/>
          </p:nvPr>
        </p:nvSpPr>
        <p:spPr>
          <a:xfrm>
            <a:off x="671512" y="4142061"/>
            <a:ext cx="257586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1817%</a:t>
            </a:r>
          </a:p>
        </p:txBody>
      </p:sp>
      <p:sp>
        <p:nvSpPr>
          <p:cNvPr id="300" name="Текст 34"/>
          <p:cNvSpPr/>
          <p:nvPr>
            <p:ph type="body" sz="quarter" idx="29" hasCustomPrompt="1"/>
          </p:nvPr>
        </p:nvSpPr>
        <p:spPr>
          <a:xfrm>
            <a:off x="671512" y="5031926"/>
            <a:ext cx="2575862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1" name="Текст 4"/>
          <p:cNvSpPr/>
          <p:nvPr>
            <p:ph type="body" sz="quarter" idx="30" hasCustomPrompt="1"/>
          </p:nvPr>
        </p:nvSpPr>
        <p:spPr>
          <a:xfrm>
            <a:off x="3433450" y="4142061"/>
            <a:ext cx="2575863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898%</a:t>
            </a:r>
          </a:p>
        </p:txBody>
      </p:sp>
      <p:sp>
        <p:nvSpPr>
          <p:cNvPr id="302" name="Текст 34"/>
          <p:cNvSpPr/>
          <p:nvPr>
            <p:ph type="body" sz="quarter" idx="31" hasCustomPrompt="1"/>
          </p:nvPr>
        </p:nvSpPr>
        <p:spPr>
          <a:xfrm>
            <a:off x="3433450" y="5031926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3" name="Текст 4"/>
          <p:cNvSpPr/>
          <p:nvPr>
            <p:ph type="body" sz="quarter" idx="32" hasCustomPrompt="1"/>
          </p:nvPr>
        </p:nvSpPr>
        <p:spPr>
          <a:xfrm>
            <a:off x="6195388" y="4142061"/>
            <a:ext cx="2575863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413%</a:t>
            </a:r>
          </a:p>
        </p:txBody>
      </p:sp>
      <p:sp>
        <p:nvSpPr>
          <p:cNvPr id="304" name="Текст 34"/>
          <p:cNvSpPr/>
          <p:nvPr>
            <p:ph type="body" sz="quarter" idx="33" hasCustomPrompt="1"/>
          </p:nvPr>
        </p:nvSpPr>
        <p:spPr>
          <a:xfrm>
            <a:off x="6195388" y="5031926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5" name="Текст 4"/>
          <p:cNvSpPr/>
          <p:nvPr>
            <p:ph type="body" sz="quarter" idx="34" hasCustomPrompt="1"/>
          </p:nvPr>
        </p:nvSpPr>
        <p:spPr>
          <a:xfrm>
            <a:off x="8957326" y="4142061"/>
            <a:ext cx="2575863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379%</a:t>
            </a:r>
          </a:p>
        </p:txBody>
      </p:sp>
      <p:sp>
        <p:nvSpPr>
          <p:cNvPr id="306" name="Текст 34"/>
          <p:cNvSpPr/>
          <p:nvPr>
            <p:ph type="body" sz="quarter" idx="35" hasCustomPrompt="1"/>
          </p:nvPr>
        </p:nvSpPr>
        <p:spPr>
          <a:xfrm>
            <a:off x="8957326" y="5031926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7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10868557" cy="628404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8439" y="692150"/>
            <a:ext cx="2655711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Рисунок 4"/>
          <p:cNvSpPr/>
          <p:nvPr>
            <p:ph type="pic" sz="quarter" idx="21"/>
          </p:nvPr>
        </p:nvSpPr>
        <p:spPr>
          <a:xfrm>
            <a:off x="7767579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7" name="Body Level One…"/>
          <p:cNvSpPr txBox="1"/>
          <p:nvPr>
            <p:ph type="body" sz="half" idx="1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1867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Body Level One…"/>
          <p:cNvSpPr txBox="1"/>
          <p:nvPr>
            <p:ph type="body" sz="half" idx="1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328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754" y="692150"/>
            <a:ext cx="2655712" cy="550862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29" name="Рисунок 4"/>
          <p:cNvSpPr/>
          <p:nvPr>
            <p:ph type="pic" sz="quarter" idx="21"/>
          </p:nvPr>
        </p:nvSpPr>
        <p:spPr>
          <a:xfrm>
            <a:off x="9057892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30" name="Рисунок 15" descr="Рисунок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4129" y="692150"/>
            <a:ext cx="2655712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Рисунок 4"/>
          <p:cNvSpPr/>
          <p:nvPr>
            <p:ph type="pic" sz="quarter" idx="22"/>
          </p:nvPr>
        </p:nvSpPr>
        <p:spPr>
          <a:xfrm>
            <a:off x="6343267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Body Level One…"/>
          <p:cNvSpPr txBox="1"/>
          <p:nvPr>
            <p:ph type="body" sz="half" idx="1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" name="Заголовок – главная мысль слайда"/>
          <p:cNvSpPr txBox="1"/>
          <p:nvPr>
            <p:ph type="title" hasCustomPrompt="1"/>
          </p:nvPr>
        </p:nvSpPr>
        <p:spPr>
          <a:xfrm>
            <a:off x="6855883" y="692150"/>
            <a:ext cx="4663018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341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0573" y="692150"/>
            <a:ext cx="2655712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Рисунок 4"/>
          <p:cNvSpPr/>
          <p:nvPr>
            <p:ph type="pic" sz="quarter" idx="21"/>
          </p:nvPr>
        </p:nvSpPr>
        <p:spPr>
          <a:xfrm>
            <a:off x="3469713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4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48" y="692150"/>
            <a:ext cx="2655711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Рисунок 4"/>
          <p:cNvSpPr/>
          <p:nvPr>
            <p:ph type="pic" sz="quarter" idx="22"/>
          </p:nvPr>
        </p:nvSpPr>
        <p:spPr>
          <a:xfrm>
            <a:off x="755088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1106" y="692150"/>
            <a:ext cx="3863418" cy="801372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Рисунок 4"/>
          <p:cNvSpPr/>
          <p:nvPr>
            <p:ph type="pic" sz="half" idx="21"/>
          </p:nvPr>
        </p:nvSpPr>
        <p:spPr>
          <a:xfrm>
            <a:off x="7274307" y="1170527"/>
            <a:ext cx="3457424" cy="734545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4" name="Body Level One…"/>
          <p:cNvSpPr txBox="1"/>
          <p:nvPr>
            <p:ph type="body" sz="half" idx="1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24489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Скругленный прямоугольник 12"/>
          <p:cNvSpPr/>
          <p:nvPr/>
        </p:nvSpPr>
        <p:spPr>
          <a:xfrm>
            <a:off x="7915319" y="799033"/>
            <a:ext cx="2515562" cy="5321047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4" name="Рисунок 19"/>
          <p:cNvSpPr/>
          <p:nvPr>
            <p:ph type="pic" sz="quarter" idx="21"/>
          </p:nvPr>
        </p:nvSpPr>
        <p:spPr>
          <a:xfrm>
            <a:off x="7960331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5" name="Body Level One…"/>
          <p:cNvSpPr txBox="1"/>
          <p:nvPr>
            <p:ph type="body" sz="half" idx="1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6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1867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367" name="Рисунок 13" descr="Рисунок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8239" y="452281"/>
            <a:ext cx="3169717" cy="599138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Body Level One…"/>
          <p:cNvSpPr txBox="1"/>
          <p:nvPr>
            <p:ph type="body" sz="half" idx="1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6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grpSp>
        <p:nvGrpSpPr>
          <p:cNvPr id="379" name="Группа 13"/>
          <p:cNvGrpSpPr/>
          <p:nvPr/>
        </p:nvGrpSpPr>
        <p:grpSpPr>
          <a:xfrm>
            <a:off x="8616939" y="452280"/>
            <a:ext cx="3169718" cy="5991386"/>
            <a:chOff x="0" y="0"/>
            <a:chExt cx="3169716" cy="5991384"/>
          </a:xfrm>
        </p:grpSpPr>
        <p:sp>
          <p:nvSpPr>
            <p:cNvPr id="377" name="Скругленный прямоугольник 15"/>
            <p:cNvSpPr/>
            <p:nvPr/>
          </p:nvSpPr>
          <p:spPr>
            <a:xfrm>
              <a:off x="327079" y="346752"/>
              <a:ext cx="2515561" cy="5321049"/>
            </a:xfrm>
            <a:prstGeom prst="roundRect">
              <a:avLst>
                <a:gd name="adj" fmla="val 9524"/>
              </a:avLst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pic>
          <p:nvPicPr>
            <p:cNvPr id="378" name="Рисунок 14" descr="Рисунок 1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3169718" cy="5991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0" name="Рисунок 19"/>
          <p:cNvSpPr/>
          <p:nvPr>
            <p:ph type="pic" sz="quarter" idx="21"/>
          </p:nvPr>
        </p:nvSpPr>
        <p:spPr>
          <a:xfrm>
            <a:off x="8989031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grpSp>
        <p:nvGrpSpPr>
          <p:cNvPr id="383" name="Группа 17"/>
          <p:cNvGrpSpPr/>
          <p:nvPr/>
        </p:nvGrpSpPr>
        <p:grpSpPr>
          <a:xfrm>
            <a:off x="5750197" y="452280"/>
            <a:ext cx="3169718" cy="5991386"/>
            <a:chOff x="0" y="0"/>
            <a:chExt cx="3169716" cy="5991384"/>
          </a:xfrm>
        </p:grpSpPr>
        <p:sp>
          <p:nvSpPr>
            <p:cNvPr id="381" name="Скругленный прямоугольник 20"/>
            <p:cNvSpPr/>
            <p:nvPr/>
          </p:nvSpPr>
          <p:spPr>
            <a:xfrm>
              <a:off x="327078" y="346752"/>
              <a:ext cx="2515561" cy="5321049"/>
            </a:xfrm>
            <a:prstGeom prst="roundRect">
              <a:avLst>
                <a:gd name="adj" fmla="val 9524"/>
              </a:avLst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pic>
          <p:nvPicPr>
            <p:cNvPr id="382" name="Рисунок 19" descr="Рисунок 1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3169718" cy="5991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Рисунок 19"/>
          <p:cNvSpPr/>
          <p:nvPr>
            <p:ph type="pic" sz="quarter" idx="22"/>
          </p:nvPr>
        </p:nvSpPr>
        <p:spPr>
          <a:xfrm>
            <a:off x="6122287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Скругленный прямоугольник 25"/>
          <p:cNvSpPr/>
          <p:nvPr/>
        </p:nvSpPr>
        <p:spPr>
          <a:xfrm>
            <a:off x="3622719" y="799033"/>
            <a:ext cx="2515562" cy="5321047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3" name="Body Level One…"/>
          <p:cNvSpPr txBox="1"/>
          <p:nvPr>
            <p:ph type="body" sz="half" idx="1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" name="Заголовок – главная мысль слайда"/>
          <p:cNvSpPr txBox="1"/>
          <p:nvPr>
            <p:ph type="title" hasCustomPrompt="1"/>
          </p:nvPr>
        </p:nvSpPr>
        <p:spPr>
          <a:xfrm>
            <a:off x="6855883" y="692150"/>
            <a:ext cx="4663018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95" name="Рисунок 19"/>
          <p:cNvSpPr/>
          <p:nvPr>
            <p:ph type="pic" sz="quarter" idx="21"/>
          </p:nvPr>
        </p:nvSpPr>
        <p:spPr>
          <a:xfrm>
            <a:off x="3667731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6" name="Скругленный прямоугольник 32"/>
          <p:cNvSpPr/>
          <p:nvPr/>
        </p:nvSpPr>
        <p:spPr>
          <a:xfrm>
            <a:off x="755974" y="799033"/>
            <a:ext cx="2515561" cy="5321047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7" name="Рисунок 19"/>
          <p:cNvSpPr/>
          <p:nvPr>
            <p:ph type="pic" sz="quarter" idx="22"/>
          </p:nvPr>
        </p:nvSpPr>
        <p:spPr>
          <a:xfrm>
            <a:off x="800987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98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641" y="452281"/>
            <a:ext cx="3169717" cy="5991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896" y="452281"/>
            <a:ext cx="3169717" cy="5991384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итульный слайд раздела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9" descr="Рисунок 9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40"/>
          <a:stretch>
            <a:fillRect/>
          </a:stretch>
        </p:blipFill>
        <p:spPr>
          <a:xfrm>
            <a:off x="6311899" y="-1"/>
            <a:ext cx="588010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Название раздела"/>
          <p:cNvSpPr txBox="1"/>
          <p:nvPr>
            <p:ph type="title" hasCustomPrompt="1"/>
          </p:nvPr>
        </p:nvSpPr>
        <p:spPr>
          <a:xfrm>
            <a:off x="603172" y="1119966"/>
            <a:ext cx="4621373" cy="1828195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Скругленный прямоугольник 11"/>
          <p:cNvSpPr/>
          <p:nvPr/>
        </p:nvSpPr>
        <p:spPr>
          <a:xfrm>
            <a:off x="7508392" y="991395"/>
            <a:ext cx="3355921" cy="7215894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8" name="Рисунок 15"/>
          <p:cNvSpPr/>
          <p:nvPr>
            <p:ph type="pic" sz="half" idx="21"/>
          </p:nvPr>
        </p:nvSpPr>
        <p:spPr>
          <a:xfrm>
            <a:off x="7530641" y="991395"/>
            <a:ext cx="3311423" cy="7164002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9" name="Body Level One…"/>
          <p:cNvSpPr txBox="1"/>
          <p:nvPr>
            <p:ph type="body" sz="half" idx="1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24489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411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9061" y="498013"/>
            <a:ext cx="4303546" cy="8134544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Рисунок 12"/>
          <p:cNvSpPr/>
          <p:nvPr>
            <p:ph type="pic" sz="half" idx="21"/>
          </p:nvPr>
        </p:nvSpPr>
        <p:spPr>
          <a:xfrm>
            <a:off x="5671079" y="2083205"/>
            <a:ext cx="5866491" cy="35996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420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6900" y="1773238"/>
            <a:ext cx="5868988" cy="309969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Body Level One…"/>
          <p:cNvSpPr txBox="1"/>
          <p:nvPr>
            <p:ph type="body" sz="half" idx="1"/>
          </p:nvPr>
        </p:nvSpPr>
        <p:spPr>
          <a:xfrm>
            <a:off x="671514" y="177323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2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10868557" cy="67945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Body Level One…"/>
          <p:cNvSpPr txBox="1"/>
          <p:nvPr>
            <p:ph type="body" sz="half" idx="1" hasCustomPrompt="1"/>
          </p:nvPr>
        </p:nvSpPr>
        <p:spPr>
          <a:xfrm>
            <a:off x="6096000" y="692150"/>
            <a:ext cx="5437188" cy="5508625"/>
          </a:xfrm>
          <a:prstGeom prst="rect">
            <a:avLst/>
          </a:prstGeom>
        </p:spPr>
        <p:txBody>
          <a:bodyPr/>
          <a:lstStyle/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1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32" name="Текст 2"/>
          <p:cNvSpPr/>
          <p:nvPr>
            <p:ph type="body" sz="half" idx="21"/>
          </p:nvPr>
        </p:nvSpPr>
        <p:spPr>
          <a:xfrm>
            <a:off x="671514" y="2018599"/>
            <a:ext cx="4649786" cy="418217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Рисунок 12"/>
          <p:cNvSpPr/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1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42" name="Body Level One…"/>
          <p:cNvSpPr txBox="1"/>
          <p:nvPr>
            <p:ph type="body" sz="half" idx="1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Рисунок 12"/>
          <p:cNvSpPr/>
          <p:nvPr>
            <p:ph type="pic" idx="2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1" name="Заголовок – главная мысль слайда"/>
          <p:cNvSpPr txBox="1"/>
          <p:nvPr>
            <p:ph type="title" hasCustomPrompt="1"/>
          </p:nvPr>
        </p:nvSpPr>
        <p:spPr>
          <a:xfrm>
            <a:off x="6870171" y="692150"/>
            <a:ext cx="4663019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52" name="Body Level One…"/>
          <p:cNvSpPr txBox="1"/>
          <p:nvPr>
            <p:ph type="body" sz="half" idx="1"/>
          </p:nvPr>
        </p:nvSpPr>
        <p:spPr>
          <a:xfrm>
            <a:off x="6864350" y="2018599"/>
            <a:ext cx="4649788" cy="4182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Рисунок 12"/>
          <p:cNvSpPr/>
          <p:nvPr>
            <p:ph type="pic" sz="half" idx="21"/>
          </p:nvPr>
        </p:nvSpPr>
        <p:spPr>
          <a:xfrm>
            <a:off x="6096000" y="692151"/>
            <a:ext cx="5437188" cy="41821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1" name="Body Level One…"/>
          <p:cNvSpPr txBox="1"/>
          <p:nvPr>
            <p:ph type="body" sz="quarter" idx="1" hasCustomPrompt="1"/>
          </p:nvPr>
        </p:nvSpPr>
        <p:spPr>
          <a:xfrm>
            <a:off x="6096000" y="5147214"/>
            <a:ext cx="5449888" cy="35281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 marL="328613" indent="-328613">
              <a:lnSpc>
                <a:spcPct val="100000"/>
              </a:lnSpc>
              <a:defRPr sz="1800"/>
            </a:lvl2pPr>
            <a:lvl3pPr marL="674687" indent="-404811">
              <a:lnSpc>
                <a:spcPct val="100000"/>
              </a:lnSpc>
              <a:defRPr sz="1800"/>
            </a:lvl3pPr>
            <a:lvl4pPr marL="1600200" indent="-228600">
              <a:lnSpc>
                <a:spcPct val="100000"/>
              </a:lnSpc>
              <a:defRPr sz="1800"/>
            </a:lvl4pPr>
            <a:lvl5pPr marL="2057400" indent="-228600">
              <a:lnSpc>
                <a:spcPct val="100000"/>
              </a:lnSpc>
              <a:defRPr sz="1800"/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2" name="Текст 5"/>
          <p:cNvSpPr/>
          <p:nvPr>
            <p:ph type="body" sz="quarter" idx="22" hasCustomPrompt="1"/>
          </p:nvPr>
        </p:nvSpPr>
        <p:spPr>
          <a:xfrm>
            <a:off x="6096000" y="5553074"/>
            <a:ext cx="5449888" cy="684216"/>
          </a:xfrm>
          <a:prstGeom prst="rect">
            <a:avLst/>
          </a:prstGeom>
        </p:spPr>
        <p:txBody>
          <a:bodyPr/>
          <a:lstStyle/>
          <a:p>
            <a:pPr/>
            <a:r>
              <a:t>Кратко сформулируйте главную мысль</a:t>
            </a:r>
          </a:p>
        </p:txBody>
      </p:sp>
      <p:sp>
        <p:nvSpPr>
          <p:cNvPr id="463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64" name="Текст 2"/>
          <p:cNvSpPr/>
          <p:nvPr>
            <p:ph type="body" sz="half" idx="23"/>
          </p:nvPr>
        </p:nvSpPr>
        <p:spPr>
          <a:xfrm>
            <a:off x="671514" y="2018599"/>
            <a:ext cx="4649786" cy="418217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Рисунок 12"/>
          <p:cNvSpPr/>
          <p:nvPr>
            <p:ph type="pic" sz="quarter" idx="21"/>
          </p:nvPr>
        </p:nvSpPr>
        <p:spPr>
          <a:xfrm>
            <a:off x="1608083" y="1773235"/>
            <a:ext cx="3156226" cy="31562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3" name="Напишите основную мысль"/>
          <p:cNvSpPr txBox="1"/>
          <p:nvPr>
            <p:ph type="title" hasCustomPrompt="1"/>
          </p:nvPr>
        </p:nvSpPr>
        <p:spPr>
          <a:xfrm>
            <a:off x="5340350" y="2201186"/>
            <a:ext cx="4891857" cy="1063404"/>
          </a:xfrm>
          <a:prstGeom prst="rect">
            <a:avLst/>
          </a:prstGeom>
        </p:spPr>
        <p:txBody>
          <a:bodyPr/>
          <a:lstStyle/>
          <a:p>
            <a:pPr/>
            <a:r>
              <a:t>Напишите основную мысль</a:t>
            </a:r>
          </a:p>
        </p:txBody>
      </p:sp>
      <p:sp>
        <p:nvSpPr>
          <p:cNvPr id="474" name="Body Level One…"/>
          <p:cNvSpPr txBox="1"/>
          <p:nvPr>
            <p:ph type="body" sz="quarter" idx="1" hasCustomPrompt="1"/>
          </p:nvPr>
        </p:nvSpPr>
        <p:spPr>
          <a:xfrm>
            <a:off x="5337597" y="3441162"/>
            <a:ext cx="4894517" cy="1172238"/>
          </a:xfrm>
          <a:prstGeom prst="rect">
            <a:avLst/>
          </a:prstGeom>
        </p:spPr>
        <p:txBody>
          <a:bodyPr/>
          <a:lstStyle>
            <a:lvl2pPr marL="261256" indent="-261256"/>
          </a:lstStyle>
          <a:p>
            <a:pPr/>
            <a:r>
              <a:t>Опишите кратко идеи, подтверждающие основную мысль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Рисунок 33"/>
          <p:cNvSpPr/>
          <p:nvPr>
            <p:ph type="pic" sz="quarter" idx="21"/>
          </p:nvPr>
        </p:nvSpPr>
        <p:spPr>
          <a:xfrm>
            <a:off x="5349730" y="800100"/>
            <a:ext cx="1091573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3" name="Рисунок 34"/>
          <p:cNvSpPr/>
          <p:nvPr>
            <p:ph type="pic" sz="quarter" idx="22"/>
          </p:nvPr>
        </p:nvSpPr>
        <p:spPr>
          <a:xfrm>
            <a:off x="6950626" y="800100"/>
            <a:ext cx="1091573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4" name="Рисунок 36"/>
          <p:cNvSpPr/>
          <p:nvPr>
            <p:ph type="pic" sz="quarter" idx="23"/>
          </p:nvPr>
        </p:nvSpPr>
        <p:spPr>
          <a:xfrm>
            <a:off x="8511195" y="800100"/>
            <a:ext cx="1091574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5" name="Рисунок 37"/>
          <p:cNvSpPr/>
          <p:nvPr>
            <p:ph type="pic" sz="quarter" idx="24"/>
          </p:nvPr>
        </p:nvSpPr>
        <p:spPr>
          <a:xfrm>
            <a:off x="10112092" y="800100"/>
            <a:ext cx="1091573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6" name="Рисунок 33"/>
          <p:cNvSpPr/>
          <p:nvPr>
            <p:ph type="pic" sz="quarter" idx="25"/>
          </p:nvPr>
        </p:nvSpPr>
        <p:spPr>
          <a:xfrm>
            <a:off x="5349730" y="224863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7" name="Рисунок 34"/>
          <p:cNvSpPr/>
          <p:nvPr>
            <p:ph type="pic" sz="quarter" idx="26"/>
          </p:nvPr>
        </p:nvSpPr>
        <p:spPr>
          <a:xfrm>
            <a:off x="6950626" y="224863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8" name="Рисунок 36"/>
          <p:cNvSpPr/>
          <p:nvPr>
            <p:ph type="pic" sz="quarter" idx="27"/>
          </p:nvPr>
        </p:nvSpPr>
        <p:spPr>
          <a:xfrm>
            <a:off x="8511195" y="2248637"/>
            <a:ext cx="1091574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9" name="Рисунок 37"/>
          <p:cNvSpPr/>
          <p:nvPr>
            <p:ph type="pic" sz="quarter" idx="28"/>
          </p:nvPr>
        </p:nvSpPr>
        <p:spPr>
          <a:xfrm>
            <a:off x="10112092" y="224863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0" name="Рисунок 33"/>
          <p:cNvSpPr/>
          <p:nvPr>
            <p:ph type="pic" sz="quarter" idx="29"/>
          </p:nvPr>
        </p:nvSpPr>
        <p:spPr>
          <a:xfrm>
            <a:off x="5349730" y="369717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1" name="Рисунок 34"/>
          <p:cNvSpPr/>
          <p:nvPr>
            <p:ph type="pic" sz="quarter" idx="30"/>
          </p:nvPr>
        </p:nvSpPr>
        <p:spPr>
          <a:xfrm>
            <a:off x="6950626" y="369717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2" name="Рисунок 36"/>
          <p:cNvSpPr/>
          <p:nvPr>
            <p:ph type="pic" sz="quarter" idx="31"/>
          </p:nvPr>
        </p:nvSpPr>
        <p:spPr>
          <a:xfrm>
            <a:off x="8511195" y="3697177"/>
            <a:ext cx="1091574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3" name="Рисунок 37"/>
          <p:cNvSpPr/>
          <p:nvPr>
            <p:ph type="pic" sz="quarter" idx="32"/>
          </p:nvPr>
        </p:nvSpPr>
        <p:spPr>
          <a:xfrm>
            <a:off x="10112092" y="369717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4" name="Рисунок 33"/>
          <p:cNvSpPr/>
          <p:nvPr>
            <p:ph type="pic" sz="quarter" idx="33"/>
          </p:nvPr>
        </p:nvSpPr>
        <p:spPr>
          <a:xfrm>
            <a:off x="5349730" y="5145716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5" name="Рисунок 34"/>
          <p:cNvSpPr/>
          <p:nvPr>
            <p:ph type="pic" sz="quarter" idx="34"/>
          </p:nvPr>
        </p:nvSpPr>
        <p:spPr>
          <a:xfrm>
            <a:off x="6950626" y="5145716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6" name="Рисунок 36"/>
          <p:cNvSpPr/>
          <p:nvPr>
            <p:ph type="pic" sz="quarter" idx="35"/>
          </p:nvPr>
        </p:nvSpPr>
        <p:spPr>
          <a:xfrm>
            <a:off x="8511195" y="5145716"/>
            <a:ext cx="1091574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7" name="Рисунок 37"/>
          <p:cNvSpPr/>
          <p:nvPr>
            <p:ph type="pic" sz="quarter" idx="36"/>
          </p:nvPr>
        </p:nvSpPr>
        <p:spPr>
          <a:xfrm>
            <a:off x="10112092" y="5145716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8" name="Body Level One…"/>
          <p:cNvSpPr txBox="1"/>
          <p:nvPr>
            <p:ph type="body" sz="quarter" idx="1" hasCustomPrompt="1"/>
          </p:nvPr>
        </p:nvSpPr>
        <p:spPr>
          <a:xfrm>
            <a:off x="671512" y="2550946"/>
            <a:ext cx="3371852" cy="3686341"/>
          </a:xfrm>
          <a:prstGeom prst="rect">
            <a:avLst/>
          </a:prstGeom>
        </p:spPr>
        <p:txBody>
          <a:bodyPr/>
          <a:lstStyle>
            <a:lvl2pPr marL="261256" indent="-261256"/>
          </a:lstStyle>
          <a:p>
            <a:pPr/>
            <a:r>
              <a:t>Опишите кратко идеи, подтверждающие основную мысль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99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48"/>
            <a:ext cx="3366032" cy="1708152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5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 Level One…"/>
          <p:cNvSpPr txBox="1"/>
          <p:nvPr>
            <p:ph type="body" sz="quarter" idx="1" hasCustomPrompt="1"/>
          </p:nvPr>
        </p:nvSpPr>
        <p:spPr>
          <a:xfrm>
            <a:off x="5346701" y="711407"/>
            <a:ext cx="6199188" cy="106183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  <a:lvl2pPr marL="657226" indent="-657226">
              <a:defRPr sz="3600">
                <a:solidFill>
                  <a:schemeClr val="accent1"/>
                </a:solidFill>
              </a:defRPr>
            </a:lvl2pPr>
            <a:lvl3pPr marL="1079500" indent="-809625">
              <a:defRPr sz="3600">
                <a:solidFill>
                  <a:schemeClr val="accent1"/>
                </a:solidFill>
              </a:defRPr>
            </a:lvl3pPr>
            <a:lvl4pPr marL="1828800" indent="-457200">
              <a:defRPr sz="3600">
                <a:solidFill>
                  <a:schemeClr val="accent1"/>
                </a:solidFill>
              </a:defRPr>
            </a:lvl4pPr>
            <a:lvl5pPr marL="2286000" indent="-457200">
              <a:defRPr sz="3600">
                <a:solidFill>
                  <a:schemeClr val="accent1"/>
                </a:solidFill>
              </a:defRPr>
            </a:lvl5pPr>
          </a:lstStyle>
          <a:p>
            <a:pPr/>
            <a:r>
              <a:t>Цитата: ключевая мысль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08" name="Рисунок 33"/>
          <p:cNvSpPr/>
          <p:nvPr>
            <p:ph type="pic" sz="quarter" idx="21"/>
          </p:nvPr>
        </p:nvSpPr>
        <p:spPr>
          <a:xfrm>
            <a:off x="671512" y="800101"/>
            <a:ext cx="3370774" cy="33715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9" name="Name + Surname"/>
          <p:cNvSpPr/>
          <p:nvPr>
            <p:ph type="body" sz="quarter" idx="22" hasCustomPrompt="1"/>
          </p:nvPr>
        </p:nvSpPr>
        <p:spPr>
          <a:xfrm>
            <a:off x="672590" y="4580421"/>
            <a:ext cx="3372029" cy="8882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Имя  и фамилия</a:t>
            </a:r>
          </a:p>
        </p:txBody>
      </p:sp>
      <p:sp>
        <p:nvSpPr>
          <p:cNvPr id="510" name="Position"/>
          <p:cNvSpPr/>
          <p:nvPr>
            <p:ph type="body" sz="quarter" idx="23" hasCustomPrompt="1"/>
          </p:nvPr>
        </p:nvSpPr>
        <p:spPr>
          <a:xfrm>
            <a:off x="672590" y="5490166"/>
            <a:ext cx="3370774" cy="7106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Название должности</a:t>
            </a:r>
          </a:p>
        </p:txBody>
      </p:sp>
      <p:sp>
        <p:nvSpPr>
          <p:cNvPr id="511" name="Body Text"/>
          <p:cNvSpPr/>
          <p:nvPr>
            <p:ph type="body" sz="half" idx="24" hasCustomPrompt="1"/>
          </p:nvPr>
        </p:nvSpPr>
        <p:spPr>
          <a:xfrm>
            <a:off x="5346701" y="1983399"/>
            <a:ext cx="6194153" cy="4166099"/>
          </a:xfrm>
          <a:prstGeom prst="rect">
            <a:avLst/>
          </a:prstGeom>
        </p:spPr>
        <p:txBody>
          <a:bodyPr/>
          <a:lstStyle/>
          <a:p>
            <a:pPr/>
            <a:r>
              <a:t>Опишите кратко идеи, подтверждающие основную мысль слайда
Уровень 2
Уровень 3</a:t>
            </a:r>
          </a:p>
        </p:txBody>
      </p:sp>
      <p:sp>
        <p:nvSpPr>
          <p:cNvPr id="5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Body Level One…"/>
          <p:cNvSpPr txBox="1"/>
          <p:nvPr>
            <p:ph type="body" sz="quarter" idx="1" hasCustomPrompt="1"/>
          </p:nvPr>
        </p:nvSpPr>
        <p:spPr>
          <a:xfrm>
            <a:off x="3359150" y="692151"/>
            <a:ext cx="8174040" cy="16096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1pPr>
            <a:lvl2pPr marL="803276" indent="-8032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2pPr>
            <a:lvl3pPr marL="1259415" indent="-98954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3pPr>
            <a:lvl4pPr marL="1930400" indent="-55880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4pPr>
            <a:lvl5pPr marL="2387600" indent="-55880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5pPr>
          </a:lstStyle>
          <a:p>
            <a:pPr/>
            <a:r>
              <a:t>Цитата: ключевая мысль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0" name="Name + Surname"/>
          <p:cNvSpPr/>
          <p:nvPr>
            <p:ph type="body" sz="quarter" idx="21" hasCustomPrompt="1"/>
          </p:nvPr>
        </p:nvSpPr>
        <p:spPr>
          <a:xfrm>
            <a:off x="3359150" y="5738829"/>
            <a:ext cx="8200515" cy="4619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Имя и фамилия</a:t>
            </a:r>
          </a:p>
        </p:txBody>
      </p:sp>
      <p:sp>
        <p:nvSpPr>
          <p:cNvPr id="521" name="Body Text"/>
          <p:cNvSpPr/>
          <p:nvPr>
            <p:ph type="body" sz="quarter" idx="22" hasCustomPrompt="1"/>
          </p:nvPr>
        </p:nvSpPr>
        <p:spPr>
          <a:xfrm>
            <a:off x="3366813" y="2459420"/>
            <a:ext cx="8174041" cy="160962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Опишите кратко идеи,  подтверждающие основную мысль слайда</a:t>
            </a:r>
          </a:p>
        </p:txBody>
      </p:sp>
      <p:sp>
        <p:nvSpPr>
          <p:cNvPr id="5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слайд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Название раздела"/>
          <p:cNvSpPr txBox="1"/>
          <p:nvPr>
            <p:ph type="title" hasCustomPrompt="1"/>
          </p:nvPr>
        </p:nvSpPr>
        <p:spPr>
          <a:xfrm>
            <a:off x="603172" y="1119966"/>
            <a:ext cx="4621373" cy="1828195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инальный слай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40"/>
          <a:stretch>
            <a:fillRect/>
          </a:stretch>
        </p:blipFill>
        <p:spPr>
          <a:xfrm>
            <a:off x="6311899" y="-1"/>
            <a:ext cx="588010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Спасибо за внимание!"/>
          <p:cNvSpPr txBox="1"/>
          <p:nvPr>
            <p:ph type="title" hasCustomPrompt="1"/>
          </p:nvPr>
        </p:nvSpPr>
        <p:spPr>
          <a:xfrm>
            <a:off x="620712" y="583317"/>
            <a:ext cx="5475290" cy="1828195"/>
          </a:xfrm>
          <a:prstGeom prst="rect">
            <a:avLst/>
          </a:prstGeom>
        </p:spPr>
        <p:txBody>
          <a:bodyPr anchor="b"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grpSp>
        <p:nvGrpSpPr>
          <p:cNvPr id="535" name="Группа 6"/>
          <p:cNvGrpSpPr/>
          <p:nvPr/>
        </p:nvGrpSpPr>
        <p:grpSpPr>
          <a:xfrm>
            <a:off x="658069" y="5503762"/>
            <a:ext cx="697015" cy="697016"/>
            <a:chOff x="-1" y="-1"/>
            <a:chExt cx="697014" cy="697014"/>
          </a:xfrm>
        </p:grpSpPr>
        <p:grpSp>
          <p:nvGrpSpPr>
            <p:cNvPr id="533" name="Группа 8"/>
            <p:cNvGrpSpPr/>
            <p:nvPr/>
          </p:nvGrpSpPr>
          <p:grpSpPr>
            <a:xfrm>
              <a:off x="-2" y="-2"/>
              <a:ext cx="697015" cy="697015"/>
              <a:chOff x="0" y="0"/>
              <a:chExt cx="697014" cy="697014"/>
            </a:xfrm>
          </p:grpSpPr>
          <p:sp>
            <p:nvSpPr>
              <p:cNvPr id="531" name="Полилиния 10"/>
              <p:cNvSpPr/>
              <p:nvPr/>
            </p:nvSpPr>
            <p:spPr>
              <a:xfrm>
                <a:off x="-1" y="-1"/>
                <a:ext cx="697015" cy="697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532" name="Полилиния 11"/>
              <p:cNvSpPr/>
              <p:nvPr/>
            </p:nvSpPr>
            <p:spPr>
              <a:xfrm>
                <a:off x="117621" y="212008"/>
                <a:ext cx="464969" cy="290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534" name="Полилиния 9"/>
            <p:cNvSpPr/>
            <p:nvPr/>
          </p:nvSpPr>
          <p:spPr>
            <a:xfrm>
              <a:off x="117484" y="211693"/>
              <a:ext cx="463258" cy="29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fill="norm" stroke="1" extrusionOk="0">
                  <a:moveTo>
                    <a:pt x="3653" y="716"/>
                  </a:moveTo>
                  <a:cubicBezTo>
                    <a:pt x="3658" y="529"/>
                    <a:pt x="3633" y="343"/>
                    <a:pt x="3579" y="176"/>
                  </a:cubicBezTo>
                  <a:cubicBezTo>
                    <a:pt x="3560" y="135"/>
                    <a:pt x="3537" y="101"/>
                    <a:pt x="3510" y="74"/>
                  </a:cubicBezTo>
                  <a:cubicBezTo>
                    <a:pt x="3404" y="7"/>
                    <a:pt x="3289" y="-15"/>
                    <a:pt x="3176" y="9"/>
                  </a:cubicBezTo>
                  <a:lnTo>
                    <a:pt x="428" y="9"/>
                  </a:lnTo>
                  <a:cubicBezTo>
                    <a:pt x="245" y="9"/>
                    <a:pt x="152" y="9"/>
                    <a:pt x="90" y="81"/>
                  </a:cubicBezTo>
                  <a:cubicBezTo>
                    <a:pt x="64" y="112"/>
                    <a:pt x="42" y="151"/>
                    <a:pt x="26" y="195"/>
                  </a:cubicBezTo>
                  <a:cubicBezTo>
                    <a:pt x="-15" y="302"/>
                    <a:pt x="-3" y="454"/>
                    <a:pt x="26" y="750"/>
                  </a:cubicBezTo>
                  <a:cubicBezTo>
                    <a:pt x="1455" y="20644"/>
                    <a:pt x="8658" y="21514"/>
                    <a:pt x="11854" y="21552"/>
                  </a:cubicBezTo>
                  <a:cubicBezTo>
                    <a:pt x="12021" y="21552"/>
                    <a:pt x="12092" y="21552"/>
                    <a:pt x="12164" y="21488"/>
                  </a:cubicBezTo>
                  <a:cubicBezTo>
                    <a:pt x="12188" y="21461"/>
                    <a:pt x="12209" y="21427"/>
                    <a:pt x="12226" y="21389"/>
                  </a:cubicBezTo>
                  <a:cubicBezTo>
                    <a:pt x="12269" y="21294"/>
                    <a:pt x="12269" y="21157"/>
                    <a:pt x="12269" y="20891"/>
                  </a:cubicBezTo>
                  <a:lnTo>
                    <a:pt x="12269" y="13812"/>
                  </a:lnTo>
                  <a:cubicBezTo>
                    <a:pt x="16082" y="14869"/>
                    <a:pt x="17405" y="19386"/>
                    <a:pt x="17750" y="20997"/>
                  </a:cubicBezTo>
                  <a:cubicBezTo>
                    <a:pt x="17775" y="21160"/>
                    <a:pt x="17820" y="21314"/>
                    <a:pt x="17881" y="21450"/>
                  </a:cubicBezTo>
                  <a:cubicBezTo>
                    <a:pt x="17901" y="21478"/>
                    <a:pt x="17922" y="21503"/>
                    <a:pt x="17946" y="21522"/>
                  </a:cubicBezTo>
                  <a:cubicBezTo>
                    <a:pt x="18040" y="21569"/>
                    <a:pt x="18140" y="21585"/>
                    <a:pt x="18239" y="21568"/>
                  </a:cubicBezTo>
                  <a:lnTo>
                    <a:pt x="21099" y="21568"/>
                  </a:lnTo>
                  <a:cubicBezTo>
                    <a:pt x="21313" y="21568"/>
                    <a:pt x="21423" y="21568"/>
                    <a:pt x="21490" y="21476"/>
                  </a:cubicBezTo>
                  <a:cubicBezTo>
                    <a:pt x="21516" y="21438"/>
                    <a:pt x="21537" y="21391"/>
                    <a:pt x="21552" y="21340"/>
                  </a:cubicBezTo>
                  <a:cubicBezTo>
                    <a:pt x="21585" y="21210"/>
                    <a:pt x="21552" y="21047"/>
                    <a:pt x="21487" y="20727"/>
                  </a:cubicBezTo>
                  <a:cubicBezTo>
                    <a:pt x="19840" y="12710"/>
                    <a:pt x="16177" y="10794"/>
                    <a:pt x="16177" y="10794"/>
                  </a:cubicBezTo>
                  <a:cubicBezTo>
                    <a:pt x="18506" y="8571"/>
                    <a:pt x="20205" y="4998"/>
                    <a:pt x="20920" y="822"/>
                  </a:cubicBezTo>
                  <a:cubicBezTo>
                    <a:pt x="20970" y="518"/>
                    <a:pt x="20996" y="366"/>
                    <a:pt x="20961" y="241"/>
                  </a:cubicBezTo>
                  <a:cubicBezTo>
                    <a:pt x="20945" y="192"/>
                    <a:pt x="20924" y="148"/>
                    <a:pt x="20899" y="112"/>
                  </a:cubicBezTo>
                  <a:cubicBezTo>
                    <a:pt x="20832" y="24"/>
                    <a:pt x="20729" y="24"/>
                    <a:pt x="20527" y="24"/>
                  </a:cubicBezTo>
                  <a:lnTo>
                    <a:pt x="17734" y="24"/>
                  </a:lnTo>
                  <a:cubicBezTo>
                    <a:pt x="17630" y="4"/>
                    <a:pt x="17525" y="22"/>
                    <a:pt x="17426" y="77"/>
                  </a:cubicBezTo>
                  <a:cubicBezTo>
                    <a:pt x="17400" y="97"/>
                    <a:pt x="17376" y="126"/>
                    <a:pt x="17357" y="161"/>
                  </a:cubicBezTo>
                  <a:cubicBezTo>
                    <a:pt x="17297" y="312"/>
                    <a:pt x="17258" y="482"/>
                    <a:pt x="17245" y="659"/>
                  </a:cubicBezTo>
                  <a:cubicBezTo>
                    <a:pt x="16630" y="4639"/>
                    <a:pt x="13927" y="8429"/>
                    <a:pt x="12261" y="8532"/>
                  </a:cubicBezTo>
                  <a:lnTo>
                    <a:pt x="12261" y="781"/>
                  </a:lnTo>
                  <a:cubicBezTo>
                    <a:pt x="12261" y="473"/>
                    <a:pt x="12261" y="321"/>
                    <a:pt x="12214" y="210"/>
                  </a:cubicBezTo>
                  <a:cubicBezTo>
                    <a:pt x="12195" y="165"/>
                    <a:pt x="12171" y="126"/>
                    <a:pt x="12142" y="96"/>
                  </a:cubicBezTo>
                  <a:cubicBezTo>
                    <a:pt x="12029" y="22"/>
                    <a:pt x="11906" y="-3"/>
                    <a:pt x="11785" y="24"/>
                  </a:cubicBezTo>
                  <a:lnTo>
                    <a:pt x="9223" y="24"/>
                  </a:lnTo>
                  <a:cubicBezTo>
                    <a:pt x="9102" y="-3"/>
                    <a:pt x="8980" y="22"/>
                    <a:pt x="8868" y="96"/>
                  </a:cubicBezTo>
                  <a:cubicBezTo>
                    <a:pt x="8839" y="126"/>
                    <a:pt x="8815" y="165"/>
                    <a:pt x="8796" y="210"/>
                  </a:cubicBezTo>
                  <a:cubicBezTo>
                    <a:pt x="8748" y="321"/>
                    <a:pt x="8748" y="473"/>
                    <a:pt x="8748" y="781"/>
                  </a:cubicBezTo>
                  <a:lnTo>
                    <a:pt x="8748" y="14998"/>
                  </a:lnTo>
                  <a:cubicBezTo>
                    <a:pt x="8748" y="14998"/>
                    <a:pt x="4444" y="13854"/>
                    <a:pt x="3653" y="7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инальный с QR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40"/>
          <a:stretch>
            <a:fillRect/>
          </a:stretch>
        </p:blipFill>
        <p:spPr>
          <a:xfrm>
            <a:off x="6311899" y="-1"/>
            <a:ext cx="588010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Спасибо за внимание!"/>
          <p:cNvSpPr txBox="1"/>
          <p:nvPr>
            <p:ph type="title" hasCustomPrompt="1"/>
          </p:nvPr>
        </p:nvSpPr>
        <p:spPr>
          <a:xfrm>
            <a:off x="620712" y="4372581"/>
            <a:ext cx="5475290" cy="1828195"/>
          </a:xfrm>
          <a:prstGeom prst="rect">
            <a:avLst/>
          </a:prstGeom>
        </p:spPr>
        <p:txBody>
          <a:bodyPr anchor="b"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sp>
        <p:nvSpPr>
          <p:cNvPr id="545" name="Рисунок 2"/>
          <p:cNvSpPr/>
          <p:nvPr>
            <p:ph type="pic" sz="quarter" idx="21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инальный с QR + подпись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40"/>
          <a:stretch>
            <a:fillRect/>
          </a:stretch>
        </p:blipFill>
        <p:spPr>
          <a:xfrm>
            <a:off x="6311899" y="-1"/>
            <a:ext cx="588010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Спасибо за внимание!"/>
          <p:cNvSpPr txBox="1"/>
          <p:nvPr>
            <p:ph type="title" hasCustomPrompt="1"/>
          </p:nvPr>
        </p:nvSpPr>
        <p:spPr>
          <a:xfrm>
            <a:off x="620712" y="3724881"/>
            <a:ext cx="5475290" cy="1828195"/>
          </a:xfrm>
          <a:prstGeom prst="rect">
            <a:avLst/>
          </a:prstGeom>
        </p:spPr>
        <p:txBody>
          <a:bodyPr anchor="b"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sp>
        <p:nvSpPr>
          <p:cNvPr id="555" name="Рисунок 2"/>
          <p:cNvSpPr/>
          <p:nvPr>
            <p:ph type="pic" sz="quarter" idx="21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6" name="Body Level One…"/>
          <p:cNvSpPr txBox="1"/>
          <p:nvPr>
            <p:ph type="body" sz="quarter" idx="1" hasCustomPrompt="1"/>
          </p:nvPr>
        </p:nvSpPr>
        <p:spPr>
          <a:xfrm>
            <a:off x="658812" y="5842000"/>
            <a:ext cx="5437190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Василий Иванов, должность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Акц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Название раздела"/>
          <p:cNvSpPr txBox="1"/>
          <p:nvPr>
            <p:ph type="title" hasCustomPrompt="1"/>
          </p:nvPr>
        </p:nvSpPr>
        <p:spPr>
          <a:xfrm>
            <a:off x="1999415" y="2971950"/>
            <a:ext cx="8193169" cy="914098"/>
          </a:xfrm>
          <a:prstGeom prst="rect">
            <a:avLst/>
          </a:prstGeom>
        </p:spPr>
        <p:txBody>
          <a:bodyPr anchor="ctr"/>
          <a:lstStyle>
            <a:lvl1pPr algn="ctr"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Agenda"/>
          <p:cNvSpPr txBox="1"/>
          <p:nvPr>
            <p:ph type="title" hasCustomPrompt="1"/>
          </p:nvPr>
        </p:nvSpPr>
        <p:spPr>
          <a:xfrm>
            <a:off x="677332" y="692150"/>
            <a:ext cx="2681818" cy="644243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13" name="Body Level One…"/>
          <p:cNvSpPr txBox="1"/>
          <p:nvPr>
            <p:ph type="body" idx="1" hasCustomPrompt="1"/>
          </p:nvPr>
        </p:nvSpPr>
        <p:spPr>
          <a:xfrm>
            <a:off x="4043362" y="692150"/>
            <a:ext cx="7489826" cy="5508625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AutoNum type="arabicPeriod" startAt="1"/>
              <a:defRPr sz="2400"/>
            </a:lvl1pPr>
            <a:lvl2pPr marL="1072922" indent="-544284">
              <a:defRPr sz="2400"/>
            </a:lvl2pPr>
            <a:lvl3pPr marL="1495425" indent="-574675">
              <a:defRPr sz="2400"/>
            </a:lvl3pPr>
            <a:lvl4pPr marL="1676400" indent="-304800">
              <a:defRPr sz="2400"/>
            </a:lvl4pPr>
            <a:lvl5pPr marL="2133600" indent="-304800">
              <a:defRPr sz="2400"/>
            </a:lvl5pPr>
          </a:lstStyle>
          <a:p>
            <a:pPr/>
            <a:r>
              <a:t>Раскройте содержание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5"/>
          <p:cNvGrpSpPr/>
          <p:nvPr/>
        </p:nvGrpSpPr>
        <p:grpSpPr>
          <a:xfrm>
            <a:off x="-1" y="-114752"/>
            <a:ext cx="12188151" cy="64312"/>
            <a:chOff x="0" y="0"/>
            <a:chExt cx="12188150" cy="64311"/>
          </a:xfrm>
        </p:grpSpPr>
        <p:sp>
          <p:nvSpPr>
            <p:cNvPr id="2" name="Прямая соединительная линия 3"/>
            <p:cNvSpPr/>
            <p:nvPr/>
          </p:nvSpPr>
          <p:spPr>
            <a:xfrm flipH="1">
              <a:off x="0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" name="Прямая соединительная линия 6"/>
            <p:cNvSpPr/>
            <p:nvPr/>
          </p:nvSpPr>
          <p:spPr>
            <a:xfrm>
              <a:off x="67711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" name="Прямая соединительная линия 7"/>
            <p:cNvSpPr/>
            <p:nvPr/>
          </p:nvSpPr>
          <p:spPr>
            <a:xfrm>
              <a:off x="135423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" name="Прямая соединительная линия 8"/>
            <p:cNvSpPr/>
            <p:nvPr/>
          </p:nvSpPr>
          <p:spPr>
            <a:xfrm>
              <a:off x="2031357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" name="Прямая соединительная линия 9"/>
            <p:cNvSpPr/>
            <p:nvPr/>
          </p:nvSpPr>
          <p:spPr>
            <a:xfrm>
              <a:off x="2708476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" name="Прямая соединительная линия 10"/>
            <p:cNvSpPr/>
            <p:nvPr/>
          </p:nvSpPr>
          <p:spPr>
            <a:xfrm>
              <a:off x="3385595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" name="Прямая соединительная линия 11"/>
            <p:cNvSpPr/>
            <p:nvPr/>
          </p:nvSpPr>
          <p:spPr>
            <a:xfrm>
              <a:off x="4062714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" name="Прямая соединительная линия 12"/>
            <p:cNvSpPr/>
            <p:nvPr/>
          </p:nvSpPr>
          <p:spPr>
            <a:xfrm>
              <a:off x="4739833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" name="Прямая соединительная линия 13"/>
            <p:cNvSpPr/>
            <p:nvPr/>
          </p:nvSpPr>
          <p:spPr>
            <a:xfrm>
              <a:off x="5416952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" name="Прямая соединительная линия 14"/>
            <p:cNvSpPr/>
            <p:nvPr/>
          </p:nvSpPr>
          <p:spPr>
            <a:xfrm>
              <a:off x="6094071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" name="Прямая соединительная линия 15"/>
            <p:cNvSpPr/>
            <p:nvPr/>
          </p:nvSpPr>
          <p:spPr>
            <a:xfrm>
              <a:off x="6771190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" name="Прямая соединительная линия 16"/>
            <p:cNvSpPr/>
            <p:nvPr/>
          </p:nvSpPr>
          <p:spPr>
            <a:xfrm>
              <a:off x="744830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" name="Прямая соединительная линия 17"/>
            <p:cNvSpPr/>
            <p:nvPr/>
          </p:nvSpPr>
          <p:spPr>
            <a:xfrm>
              <a:off x="812542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" name="Прямая соединительная линия 18"/>
            <p:cNvSpPr/>
            <p:nvPr/>
          </p:nvSpPr>
          <p:spPr>
            <a:xfrm>
              <a:off x="880254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" name="Прямая соединительная линия 19"/>
            <p:cNvSpPr/>
            <p:nvPr/>
          </p:nvSpPr>
          <p:spPr>
            <a:xfrm>
              <a:off x="9479667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" name="Прямая соединительная линия 20"/>
            <p:cNvSpPr/>
            <p:nvPr/>
          </p:nvSpPr>
          <p:spPr>
            <a:xfrm>
              <a:off x="10156786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" name="Прямая соединительная линия 21"/>
            <p:cNvSpPr/>
            <p:nvPr/>
          </p:nvSpPr>
          <p:spPr>
            <a:xfrm>
              <a:off x="10833905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" name="Прямая соединительная линия 22"/>
            <p:cNvSpPr/>
            <p:nvPr/>
          </p:nvSpPr>
          <p:spPr>
            <a:xfrm>
              <a:off x="11511024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" name="Прямая соединительная линия 23"/>
            <p:cNvSpPr/>
            <p:nvPr/>
          </p:nvSpPr>
          <p:spPr>
            <a:xfrm>
              <a:off x="1218814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" name="Группа 25"/>
          <p:cNvGrpSpPr/>
          <p:nvPr/>
        </p:nvGrpSpPr>
        <p:grpSpPr>
          <a:xfrm>
            <a:off x="-4" y="6987088"/>
            <a:ext cx="12188151" cy="64312"/>
            <a:chOff x="0" y="0"/>
            <a:chExt cx="12188150" cy="64311"/>
          </a:xfrm>
        </p:grpSpPr>
        <p:sp>
          <p:nvSpPr>
            <p:cNvPr id="22" name="Прямая соединительная линия 26"/>
            <p:cNvSpPr/>
            <p:nvPr/>
          </p:nvSpPr>
          <p:spPr>
            <a:xfrm flipH="1">
              <a:off x="0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" name="Прямая соединительная линия 28"/>
            <p:cNvSpPr/>
            <p:nvPr/>
          </p:nvSpPr>
          <p:spPr>
            <a:xfrm>
              <a:off x="67711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" name="Прямая соединительная линия 29"/>
            <p:cNvSpPr/>
            <p:nvPr/>
          </p:nvSpPr>
          <p:spPr>
            <a:xfrm>
              <a:off x="135423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" name="Прямая соединительная линия 30"/>
            <p:cNvSpPr/>
            <p:nvPr/>
          </p:nvSpPr>
          <p:spPr>
            <a:xfrm>
              <a:off x="2031357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" name="Прямая соединительная линия 31"/>
            <p:cNvSpPr/>
            <p:nvPr/>
          </p:nvSpPr>
          <p:spPr>
            <a:xfrm>
              <a:off x="2708476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" name="Прямая соединительная линия 32"/>
            <p:cNvSpPr/>
            <p:nvPr/>
          </p:nvSpPr>
          <p:spPr>
            <a:xfrm>
              <a:off x="3385595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" name="Прямая соединительная линия 33"/>
            <p:cNvSpPr/>
            <p:nvPr/>
          </p:nvSpPr>
          <p:spPr>
            <a:xfrm>
              <a:off x="4062714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" name="Прямая соединительная линия 34"/>
            <p:cNvSpPr/>
            <p:nvPr/>
          </p:nvSpPr>
          <p:spPr>
            <a:xfrm>
              <a:off x="4739833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" name="Прямая соединительная линия 35"/>
            <p:cNvSpPr/>
            <p:nvPr/>
          </p:nvSpPr>
          <p:spPr>
            <a:xfrm>
              <a:off x="5416952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" name="Прямая соединительная линия 36"/>
            <p:cNvSpPr/>
            <p:nvPr/>
          </p:nvSpPr>
          <p:spPr>
            <a:xfrm>
              <a:off x="6094071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" name="Прямая соединительная линия 37"/>
            <p:cNvSpPr/>
            <p:nvPr/>
          </p:nvSpPr>
          <p:spPr>
            <a:xfrm>
              <a:off x="6771190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" name="Прямая соединительная линия 38"/>
            <p:cNvSpPr/>
            <p:nvPr/>
          </p:nvSpPr>
          <p:spPr>
            <a:xfrm>
              <a:off x="744830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" name="Прямая соединительная линия 39"/>
            <p:cNvSpPr/>
            <p:nvPr/>
          </p:nvSpPr>
          <p:spPr>
            <a:xfrm>
              <a:off x="812542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" name="Прямая соединительная линия 40"/>
            <p:cNvSpPr/>
            <p:nvPr/>
          </p:nvSpPr>
          <p:spPr>
            <a:xfrm>
              <a:off x="880254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" name="Прямая соединительная линия 41"/>
            <p:cNvSpPr/>
            <p:nvPr/>
          </p:nvSpPr>
          <p:spPr>
            <a:xfrm>
              <a:off x="9479667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" name="Прямая соединительная линия 42"/>
            <p:cNvSpPr/>
            <p:nvPr/>
          </p:nvSpPr>
          <p:spPr>
            <a:xfrm>
              <a:off x="10156786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" name="Прямая соединительная линия 43"/>
            <p:cNvSpPr/>
            <p:nvPr/>
          </p:nvSpPr>
          <p:spPr>
            <a:xfrm>
              <a:off x="10833905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" name="Прямая соединительная линия 44"/>
            <p:cNvSpPr/>
            <p:nvPr/>
          </p:nvSpPr>
          <p:spPr>
            <a:xfrm>
              <a:off x="11511024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" name="Прямая соединительная линия 45"/>
            <p:cNvSpPr/>
            <p:nvPr/>
          </p:nvSpPr>
          <p:spPr>
            <a:xfrm>
              <a:off x="1218814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2" name="Body Level One…"/>
          <p:cNvSpPr txBox="1"/>
          <p:nvPr>
            <p:ph type="body" idx="1"/>
          </p:nvPr>
        </p:nvSpPr>
        <p:spPr>
          <a:xfrm>
            <a:off x="671512" y="1773238"/>
            <a:ext cx="10861676" cy="446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292100" marR="0" indent="-2921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629707" marR="0" indent="-359833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−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5748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20320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4892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29464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4036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38608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hyperlink" Target="https://developer.android.com/training/scheduling/alarms" TargetMode="External"/><Relationship Id="rId4" Type="http://schemas.openxmlformats.org/officeDocument/2006/relationships/hyperlink" Target="https://developer.android.com/topic/libraries/architecture/workmanager/how-to/define-work#expedited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1.png"/><Relationship Id="rId3" Type="http://schemas.openxmlformats.org/officeDocument/2006/relationships/hyperlink" Target="https://developer.android.com/reference/android/app/Service#startForeground(int,%20android.app.Notification)" TargetMode="External"/><Relationship Id="rId4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2.png"/><Relationship Id="rId3" Type="http://schemas.openxmlformats.org/officeDocument/2006/relationships/hyperlink" Target="https://developer.android.com/topic/libraries/architecture/workmanager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hyperlink" Target="https://developer.android.com/topic/performance/appstandby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onsole.firebase.google.com/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Говоровский Андрей"/>
          <p:cNvSpPr txBox="1"/>
          <p:nvPr>
            <p:ph type="body" sz="quarter" idx="1"/>
          </p:nvPr>
        </p:nvSpPr>
        <p:spPr>
          <a:xfrm>
            <a:off x="658811" y="3307438"/>
            <a:ext cx="10224003" cy="277001"/>
          </a:xfrm>
          <a:prstGeom prst="rect">
            <a:avLst/>
          </a:prstGeom>
        </p:spPr>
        <p:txBody>
          <a:bodyPr/>
          <a:lstStyle>
            <a:lvl1pPr defTabSz="859536">
              <a:defRPr sz="1800"/>
            </a:lvl1pPr>
          </a:lstStyle>
          <a:p>
            <a:pPr/>
            <a:r>
              <a:t>Говоровский Андрей</a:t>
            </a:r>
          </a:p>
        </p:txBody>
      </p:sp>
      <p:sp>
        <p:nvSpPr>
          <p:cNvPr id="567" name="Фоновая работа в Android и уведомления"/>
          <p:cNvSpPr txBox="1"/>
          <p:nvPr>
            <p:ph type="title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</p:spPr>
        <p:txBody>
          <a:bodyPr/>
          <a:lstStyle/>
          <a:p>
            <a:pPr defTabSz="868680">
              <a:defRPr sz="6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89" b="26084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Заголовок 1"/>
          <p:cNvSpPr txBox="1"/>
          <p:nvPr>
            <p:ph type="title"/>
          </p:nvPr>
        </p:nvSpPr>
        <p:spPr>
          <a:xfrm>
            <a:off x="603171" y="1119966"/>
            <a:ext cx="5983611" cy="18281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Инструменты</a:t>
            </a:r>
          </a:p>
        </p:txBody>
      </p:sp>
      <p:sp>
        <p:nvSpPr>
          <p:cNvPr id="622" name="Овал 3"/>
          <p:cNvSpPr/>
          <p:nvPr/>
        </p:nvSpPr>
        <p:spPr>
          <a:xfrm>
            <a:off x="658812" y="5548707"/>
            <a:ext cx="189329" cy="1893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3" name="Овал 4"/>
          <p:cNvSpPr/>
          <p:nvPr/>
        </p:nvSpPr>
        <p:spPr>
          <a:xfrm>
            <a:off x="1182272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4" name="Овал 5"/>
          <p:cNvSpPr/>
          <p:nvPr/>
        </p:nvSpPr>
        <p:spPr>
          <a:xfrm>
            <a:off x="1705735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5" name="Овал 6"/>
          <p:cNvSpPr/>
          <p:nvPr/>
        </p:nvSpPr>
        <p:spPr>
          <a:xfrm>
            <a:off x="2229194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6" name="Овал 7"/>
          <p:cNvSpPr/>
          <p:nvPr/>
        </p:nvSpPr>
        <p:spPr>
          <a:xfrm>
            <a:off x="2752656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Заголовок 7"/>
          <p:cNvSpPr txBox="1"/>
          <p:nvPr>
            <p:ph type="title"/>
          </p:nvPr>
        </p:nvSpPr>
        <p:spPr>
          <a:xfrm>
            <a:off x="677331" y="692149"/>
            <a:ext cx="4880805" cy="644244"/>
          </a:xfrm>
          <a:prstGeom prst="rect">
            <a:avLst/>
          </a:prstGeom>
        </p:spPr>
        <p:txBody>
          <a:bodyPr/>
          <a:lstStyle>
            <a:lvl1pPr defTabSz="640079">
              <a:defRPr sz="2500"/>
            </a:lvl1pPr>
          </a:lstStyle>
          <a:p>
            <a:pPr/>
            <a:r>
              <a:t>Классификация фоновых задач</a:t>
            </a:r>
          </a:p>
        </p:txBody>
      </p:sp>
      <p:pic>
        <p:nvPicPr>
          <p:cNvPr id="6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67" y="1187193"/>
            <a:ext cx="3730802" cy="5278331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Immediate - задачи, которые нужно выполнить сразу и они видимы для юзера. Можно использовать Thread, RxJava, Coroutines, WorkManager, Services…"/>
          <p:cNvSpPr txBox="1"/>
          <p:nvPr/>
        </p:nvSpPr>
        <p:spPr>
          <a:xfrm>
            <a:off x="428838" y="1755968"/>
            <a:ext cx="5753319" cy="4229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lvl="1" marL="255586" indent="-255586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Immediate</a:t>
            </a:r>
            <a:r>
              <a:rPr b="0"/>
              <a:t> - задачи, которые нужно выполнить сразу и они видимы для юзера. Можно использовать Thread, RxJava, Coroutines, WorkManager, Services</a:t>
            </a:r>
          </a:p>
          <a:p>
            <a:pPr lvl="1" marL="255586" indent="-255586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Exact </a:t>
            </a:r>
            <a:r>
              <a:rPr b="0"/>
              <a:t>- задачи, которые нужно начать выполнять в определенное время, например синхронизация или будильник. Используется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AlarmManager</a:t>
            </a:r>
          </a:p>
          <a:p>
            <a:pPr lvl="1" marL="255586" indent="-255586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Expedited </a:t>
            </a:r>
            <a:r>
              <a:rPr b="0"/>
              <a:t>- нужно выполнить сразу, но юзер не увидит результат моментально. Например отправка сообщения в чате или обработка оплаты. Service,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WorkManager</a:t>
            </a:r>
          </a:p>
          <a:p>
            <a:pPr lvl="1" marL="255586" indent="-255586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Deferred</a:t>
            </a:r>
            <a:r>
              <a:rPr b="0"/>
              <a:t> - все, что можно отложить и не будет видимо WorkManager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Прямоугольник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33" name="Заголовок 1"/>
          <p:cNvSpPr txBox="1"/>
          <p:nvPr>
            <p:ph type="title"/>
          </p:nvPr>
        </p:nvSpPr>
        <p:spPr>
          <a:xfrm>
            <a:off x="677332" y="692149"/>
            <a:ext cx="5278970" cy="1575466"/>
          </a:xfrm>
          <a:prstGeom prst="rect">
            <a:avLst/>
          </a:prstGeom>
        </p:spPr>
        <p:txBody>
          <a:bodyPr/>
          <a:lstStyle/>
          <a:p>
            <a:pPr/>
            <a:r>
              <a:t>Пара слов про сервис</a:t>
            </a:r>
          </a:p>
        </p:txBody>
      </p:sp>
      <p:sp>
        <p:nvSpPr>
          <p:cNvPr id="634" name="body {…"/>
          <p:cNvSpPr txBox="1"/>
          <p:nvPr/>
        </p:nvSpPr>
        <p:spPr>
          <a:xfrm>
            <a:off x="6642100" y="692149"/>
            <a:ext cx="4738688" cy="610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457200">
              <a:defRPr sz="1600">
                <a:solidFill>
                  <a:srgbClr val="78D9E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class</a:t>
            </a:r>
            <a:r>
              <a:rPr>
                <a:solidFill>
                  <a:srgbClr val="ECEFF1"/>
                </a:solidFill>
              </a:rPr>
              <a:t> </a:t>
            </a:r>
            <a:r>
              <a:rPr>
                <a:solidFill>
                  <a:srgbClr val="D7AEFB"/>
                </a:solidFill>
              </a:rPr>
              <a:t>HelloService</a:t>
            </a:r>
            <a:r>
              <a:rPr>
                <a:solidFill>
                  <a:srgbClr val="ECEFF1"/>
                </a:solidFill>
              </a:rPr>
              <a:t> : </a:t>
            </a:r>
            <a:r>
              <a:rPr>
                <a:solidFill>
                  <a:srgbClr val="D7AEFB"/>
                </a:solidFill>
              </a:rPr>
              <a:t>Service</a:t>
            </a:r>
            <a:r>
              <a:rPr>
                <a:solidFill>
                  <a:srgbClr val="ECEFF1"/>
                </a:solidFill>
              </a:rPr>
              <a:t>() {</a:t>
            </a:r>
            <a:endParaRPr>
              <a:solidFill>
                <a:srgbClr val="ECEFF1"/>
              </a:solidFill>
            </a:endParaRP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</a:t>
            </a:r>
            <a:r>
              <a:rPr>
                <a:solidFill>
                  <a:srgbClr val="78D9EC"/>
                </a:solidFill>
              </a:rPr>
              <a:t>private</a:t>
            </a:r>
            <a:r>
              <a:t> </a:t>
            </a:r>
            <a:r>
              <a:rPr>
                <a:solidFill>
                  <a:srgbClr val="78D9EC"/>
                </a:solidFill>
              </a:rPr>
              <a:t>var</a:t>
            </a:r>
            <a:r>
              <a:t> serviceLooper: </a:t>
            </a:r>
            <a:r>
              <a:rPr>
                <a:solidFill>
                  <a:srgbClr val="D7AEFB"/>
                </a:solidFill>
              </a:rPr>
              <a:t>Looper</a:t>
            </a:r>
            <a:r>
              <a:t>? = </a:t>
            </a:r>
            <a:r>
              <a:rPr>
                <a:solidFill>
                  <a:srgbClr val="FBC02D"/>
                </a:solidFill>
              </a:rPr>
              <a:t>null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</a:t>
            </a:r>
            <a:r>
              <a:rPr>
                <a:solidFill>
                  <a:srgbClr val="78D9EC"/>
                </a:solidFill>
              </a:rPr>
              <a:t>private</a:t>
            </a:r>
            <a:r>
              <a:t> </a:t>
            </a:r>
            <a:r>
              <a:rPr>
                <a:solidFill>
                  <a:srgbClr val="78D9EC"/>
                </a:solidFill>
              </a:rPr>
              <a:t>var</a:t>
            </a:r>
            <a:r>
              <a:t> serviceHandler: </a:t>
            </a:r>
            <a:r>
              <a:rPr>
                <a:solidFill>
                  <a:srgbClr val="D7AEFB"/>
                </a:solidFill>
              </a:rPr>
              <a:t>ServiceHandler</a:t>
            </a:r>
            <a:r>
              <a:t>? = </a:t>
            </a:r>
            <a:r>
              <a:rPr>
                <a:solidFill>
                  <a:srgbClr val="FBC02D"/>
                </a:solidFill>
              </a:rPr>
              <a:t>null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</a:t>
            </a:r>
            <a:r>
              <a:rPr>
                <a:solidFill>
                  <a:srgbClr val="78D9EC"/>
                </a:solidFill>
              </a:rPr>
              <a:t>private</a:t>
            </a:r>
            <a:r>
              <a:t> inner </a:t>
            </a:r>
            <a:r>
              <a:rPr>
                <a:solidFill>
                  <a:srgbClr val="78D9EC"/>
                </a:solidFill>
              </a:rPr>
              <a:t>class</a:t>
            </a:r>
            <a:r>
              <a:t> </a:t>
            </a:r>
            <a:r>
              <a:rPr>
                <a:solidFill>
                  <a:srgbClr val="D7AEFB"/>
                </a:solidFill>
              </a:rPr>
              <a:t>ServiceHandler</a:t>
            </a:r>
            <a:r>
              <a:t>(looper: </a:t>
            </a:r>
            <a:r>
              <a:rPr>
                <a:solidFill>
                  <a:srgbClr val="D7AEFB"/>
                </a:solidFill>
              </a:rPr>
              <a:t>Looper</a:t>
            </a:r>
            <a:r>
              <a:t>) : </a:t>
            </a:r>
            <a:r>
              <a:rPr>
                <a:solidFill>
                  <a:srgbClr val="D7AEFB"/>
                </a:solidFill>
              </a:rPr>
              <a:t>Handler</a:t>
            </a:r>
            <a:r>
              <a:t>(looper) {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    </a:t>
            </a:r>
            <a:r>
              <a:rPr>
                <a:solidFill>
                  <a:srgbClr val="78D9EC"/>
                </a:solidFill>
              </a:rPr>
              <a:t>override</a:t>
            </a:r>
            <a:r>
              <a:t> </a:t>
            </a:r>
            <a:r>
              <a:rPr>
                <a:solidFill>
                  <a:srgbClr val="78D9EC"/>
                </a:solidFill>
              </a:rPr>
              <a:t>fun</a:t>
            </a:r>
            <a:r>
              <a:t> handleMessage(msg: </a:t>
            </a:r>
            <a:r>
              <a:rPr>
                <a:solidFill>
                  <a:srgbClr val="D7AEFB"/>
                </a:solidFill>
              </a:rPr>
              <a:t>Message</a:t>
            </a:r>
            <a:r>
              <a:t>) {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   </a:t>
            </a:r>
            <a:r>
              <a:rPr>
                <a:solidFill>
                  <a:srgbClr val="FF8BCB"/>
                </a:solidFill>
              </a:rPr>
              <a:t> }</a:t>
            </a:r>
            <a:endParaRPr>
              <a:solidFill>
                <a:srgbClr val="FF8BCB"/>
              </a:solidFill>
            </a:endParaRP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}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</a:t>
            </a:r>
            <a:r>
              <a:rPr>
                <a:solidFill>
                  <a:srgbClr val="78D9EC"/>
                </a:solidFill>
              </a:rPr>
              <a:t>override</a:t>
            </a:r>
            <a:r>
              <a:t> </a:t>
            </a:r>
            <a:r>
              <a:rPr>
                <a:solidFill>
                  <a:srgbClr val="78D9EC"/>
                </a:solidFill>
              </a:rPr>
              <a:t>fun</a:t>
            </a:r>
            <a:r>
              <a:t> onCreate() {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    </a:t>
            </a:r>
            <a:r>
              <a:rPr>
                <a:solidFill>
                  <a:srgbClr val="D7AEFB"/>
                </a:solidFill>
              </a:rPr>
              <a:t>HandlerThread</a:t>
            </a:r>
            <a:r>
              <a:t>(</a:t>
            </a:r>
            <a:r>
              <a:rPr>
                <a:solidFill>
                  <a:srgbClr val="9CCC65"/>
                </a:solidFill>
              </a:rPr>
              <a:t>"ServiceStartArguments"</a:t>
            </a:r>
            <a:r>
              <a:t>, </a:t>
            </a:r>
            <a:r>
              <a:rPr>
                <a:solidFill>
                  <a:srgbClr val="D7AEFB"/>
                </a:solidFill>
              </a:rPr>
              <a:t>Process</a:t>
            </a:r>
            <a:r>
              <a:t>.THREAD</a:t>
            </a:r>
            <a:r>
              <a:rPr>
                <a:solidFill>
                  <a:srgbClr val="FBC02D"/>
                </a:solidFill>
              </a:rPr>
              <a:t>_</a:t>
            </a:r>
            <a:r>
              <a:t>PRIORITY</a:t>
            </a:r>
            <a:r>
              <a:rPr>
                <a:solidFill>
                  <a:srgbClr val="FBC02D"/>
                </a:solidFill>
              </a:rPr>
              <a:t>_</a:t>
            </a:r>
            <a:r>
              <a:t>BACKGROUND).start() }</a:t>
            </a:r>
            <a:endParaRPr>
              <a:solidFill>
                <a:srgbClr val="9CCC65"/>
              </a:solidFill>
            </a:endParaRP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</a:t>
            </a:r>
            <a:r>
              <a:rPr>
                <a:solidFill>
                  <a:srgbClr val="78D9EC"/>
                </a:solidFill>
              </a:rPr>
              <a:t>override</a:t>
            </a:r>
            <a:r>
              <a:t> </a:t>
            </a:r>
            <a:r>
              <a:rPr>
                <a:solidFill>
                  <a:srgbClr val="78D9EC"/>
                </a:solidFill>
              </a:rPr>
              <a:t>fun</a:t>
            </a:r>
            <a:r>
              <a:t> onStartCommand(intent: </a:t>
            </a:r>
            <a:r>
              <a:rPr>
                <a:solidFill>
                  <a:srgbClr val="D7AEFB"/>
                </a:solidFill>
              </a:rPr>
              <a:t>Intent</a:t>
            </a:r>
            <a:r>
              <a:t>, flags: </a:t>
            </a:r>
            <a:r>
              <a:rPr>
                <a:solidFill>
                  <a:srgbClr val="D7AEFB"/>
                </a:solidFill>
              </a:rPr>
              <a:t>Int</a:t>
            </a:r>
            <a:r>
              <a:t>, startId: </a:t>
            </a:r>
            <a:r>
              <a:rPr>
                <a:solidFill>
                  <a:srgbClr val="D7AEFB"/>
                </a:solidFill>
              </a:rPr>
              <a:t>Int</a:t>
            </a:r>
            <a:r>
              <a:t>): </a:t>
            </a:r>
            <a:r>
              <a:rPr>
                <a:solidFill>
                  <a:srgbClr val="D7AEFB"/>
                </a:solidFill>
              </a:rPr>
              <a:t>Int</a:t>
            </a:r>
            <a:r>
              <a:t> {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</a:t>
            </a:r>
            <a:r>
              <a:rPr>
                <a:solidFill>
                  <a:srgbClr val="9CCC65"/>
                </a:solidFill>
              </a:rPr>
              <a:t> serviceHandler?.obtainMessage()?.also { msg -&gt;</a:t>
            </a:r>
            <a:endParaRPr>
              <a:solidFill>
                <a:srgbClr val="9CCC65"/>
              </a:solidFill>
            </a:endParaRP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        msg.arg</a:t>
            </a:r>
            <a:r>
              <a:rPr>
                <a:solidFill>
                  <a:srgbClr val="FBC02D"/>
                </a:solidFill>
              </a:rPr>
              <a:t>1</a:t>
            </a:r>
            <a:r>
              <a:t> = startId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        serviceHandler?.sendMessage(msg)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    }</a:t>
            </a:r>
          </a:p>
          <a:p>
            <a:pPr defTabSz="457200">
              <a:defRPr sz="1600">
                <a:solidFill>
                  <a:srgbClr val="ECEFF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          </a:t>
            </a:r>
          </a:p>
        </p:txBody>
      </p:sp>
      <p:sp>
        <p:nvSpPr>
          <p:cNvPr id="635" name="По-умолчанию работает в главном потоке…"/>
          <p:cNvSpPr txBox="1"/>
          <p:nvPr/>
        </p:nvSpPr>
        <p:spPr>
          <a:xfrm>
            <a:off x="428838" y="1755969"/>
            <a:ext cx="5753319" cy="109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lvl="1" marL="255586" indent="-255586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По-умолчанию работает в </a:t>
            </a:r>
            <a:r>
              <a:rPr b="1"/>
              <a:t>главном</a:t>
            </a:r>
            <a:r>
              <a:t> потоке</a:t>
            </a:r>
          </a:p>
          <a:p>
            <a:pPr lvl="1" marL="255586" indent="-255586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Повышает приоритет процесса</a:t>
            </a:r>
          </a:p>
          <a:p>
            <a:pPr lvl="1" marL="255586" indent="-255586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Может быть Background/Foreground/Bounded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ervice lifecycle"/>
          <p:cNvSpPr txBox="1"/>
          <p:nvPr>
            <p:ph type="title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Service lifecycle</a:t>
            </a:r>
          </a:p>
        </p:txBody>
      </p:sp>
      <p:sp>
        <p:nvSpPr>
          <p:cNvPr id="638" name="onCreate -&gt; onStartCommand -&gt; onDestroy"/>
          <p:cNvSpPr txBox="1"/>
          <p:nvPr>
            <p:ph type="body" sz="half" idx="1"/>
          </p:nvPr>
        </p:nvSpPr>
        <p:spPr>
          <a:xfrm>
            <a:off x="938213" y="2920299"/>
            <a:ext cx="4649787" cy="4182178"/>
          </a:xfrm>
          <a:prstGeom prst="rect">
            <a:avLst/>
          </a:prstGeom>
        </p:spPr>
        <p:txBody>
          <a:bodyPr/>
          <a:lstStyle/>
          <a:p>
            <a:pPr/>
            <a:r>
              <a:t>onCreate -&gt; onStartCommand -&gt; onDestroy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3226" y="0"/>
            <a:ext cx="529714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Рисунок 4" descr="Рисунок 4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523" r="0" b="2524"/>
          <a:stretch>
            <a:fillRect/>
          </a:stretch>
        </p:blipFill>
        <p:spPr>
          <a:xfrm>
            <a:off x="7767579" y="1009594"/>
            <a:ext cx="2389454" cy="5033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3" y="0"/>
                </a:moveTo>
                <a:cubicBezTo>
                  <a:pt x="782" y="0"/>
                  <a:pt x="0" y="371"/>
                  <a:pt x="0" y="828"/>
                </a:cubicBezTo>
                <a:lnTo>
                  <a:pt x="0" y="20772"/>
                </a:lnTo>
                <a:cubicBezTo>
                  <a:pt x="0" y="21229"/>
                  <a:pt x="782" y="21600"/>
                  <a:pt x="1743" y="21600"/>
                </a:cubicBezTo>
                <a:lnTo>
                  <a:pt x="19857" y="21600"/>
                </a:lnTo>
                <a:cubicBezTo>
                  <a:pt x="20818" y="21600"/>
                  <a:pt x="21600" y="21229"/>
                  <a:pt x="21600" y="20772"/>
                </a:cubicBezTo>
                <a:lnTo>
                  <a:pt x="21600" y="828"/>
                </a:lnTo>
                <a:cubicBezTo>
                  <a:pt x="21600" y="371"/>
                  <a:pt x="20818" y="0"/>
                  <a:pt x="19857" y="0"/>
                </a:cubicBezTo>
                <a:lnTo>
                  <a:pt x="1743" y="0"/>
                </a:lnTo>
                <a:close/>
              </a:path>
            </a:pathLst>
          </a:custGeom>
        </p:spPr>
      </p:pic>
      <p:sp>
        <p:nvSpPr>
          <p:cNvPr id="642" name="Сервис с повышенным приоритетом.…"/>
          <p:cNvSpPr txBox="1"/>
          <p:nvPr>
            <p:ph type="body" sz="half" idx="1"/>
          </p:nvPr>
        </p:nvSpPr>
        <p:spPr>
          <a:xfrm>
            <a:off x="671514" y="2055970"/>
            <a:ext cx="5418667" cy="4144807"/>
          </a:xfrm>
          <a:prstGeom prst="rect">
            <a:avLst/>
          </a:prstGeom>
        </p:spPr>
        <p:txBody>
          <a:bodyPr/>
          <a:lstStyle/>
          <a:p>
            <a:pPr/>
            <a:r>
              <a:t>Сервис с повышенным приоритетом. </a:t>
            </a:r>
          </a:p>
          <a:p>
            <a:pPr/>
            <a:r>
              <a:t>Система завершит такой сервис в последний момент. </a:t>
            </a:r>
          </a:p>
          <a:p>
            <a:pPr/>
            <a:r>
              <a:t>Нужно обязательно показывать нотификацию для юзера.</a:t>
            </a:r>
          </a:p>
          <a:p>
            <a:pPr/>
            <a:r>
              <a:t>Начиная с Android 8.0 есть 5 секунд, чтобы вызвать внутри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startForeground()</a:t>
            </a:r>
            <a:r>
              <a:t>. Иначе ANR :(</a:t>
            </a:r>
          </a:p>
          <a:p>
            <a:pPr/>
            <a:r>
              <a:t>Начиная с Android 12 нельзя стартовать из Background</a:t>
            </a:r>
          </a:p>
        </p:txBody>
      </p:sp>
      <p:sp>
        <p:nvSpPr>
          <p:cNvPr id="643" name="Foreground service"/>
          <p:cNvSpPr txBox="1"/>
          <p:nvPr>
            <p:ph type="title"/>
          </p:nvPr>
        </p:nvSpPr>
        <p:spPr>
          <a:xfrm>
            <a:off x="677332" y="692150"/>
            <a:ext cx="5418670" cy="1081088"/>
          </a:xfrm>
          <a:prstGeom prst="rect">
            <a:avLst/>
          </a:prstGeom>
        </p:spPr>
        <p:txBody>
          <a:bodyPr/>
          <a:lstStyle/>
          <a:p>
            <a:pPr/>
            <a:r>
              <a:t>Foreground service</a:t>
            </a:r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25" y="4363263"/>
            <a:ext cx="6710044" cy="2281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WorkManager"/>
          <p:cNvSpPr txBox="1"/>
          <p:nvPr>
            <p:ph type="title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WorkManager</a:t>
            </a:r>
          </a:p>
        </p:txBody>
      </p:sp>
      <p:pic>
        <p:nvPicPr>
          <p:cNvPr id="6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0" y="1349275"/>
            <a:ext cx="7614050" cy="3474535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Под капотом WorkManager - все стандартные механизмы Android фреймворка - Services, JobScheduler, FCM, AlarmManager.…"/>
          <p:cNvSpPr txBox="1"/>
          <p:nvPr>
            <p:ph type="body" sz="half" idx="1"/>
          </p:nvPr>
        </p:nvSpPr>
        <p:spPr>
          <a:xfrm>
            <a:off x="430214" y="1946175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  <a:r>
              <a:t>Под капотом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WorkManager</a:t>
            </a:r>
            <a:r>
              <a:t> - все стандартные механизмы Android фреймворка - Services, JobScheduler, FCM, AlarmManager. </a:t>
            </a:r>
          </a:p>
          <a:p>
            <a:pPr/>
            <a:r>
              <a:t>По сути - фасад для выполнения фоновых задач. </a:t>
            </a:r>
          </a:p>
          <a:p>
            <a:pPr/>
            <a:r>
              <a:t>Позволяет запускать задачи с учетом контекста девайса - например наличия сети, заряда батареи и т.д.</a:t>
            </a:r>
          </a:p>
          <a:p>
            <a:pPr/>
            <a:r>
              <a:t>Можно интегрировать с RxJava или Coroutines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89" b="26084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Заголовок 1"/>
          <p:cNvSpPr txBox="1"/>
          <p:nvPr>
            <p:ph type="title"/>
          </p:nvPr>
        </p:nvSpPr>
        <p:spPr>
          <a:xfrm>
            <a:off x="603171" y="1119966"/>
            <a:ext cx="5983611" cy="18281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Ограничения</a:t>
            </a:r>
          </a:p>
        </p:txBody>
      </p:sp>
      <p:sp>
        <p:nvSpPr>
          <p:cNvPr id="652" name="Овал 3"/>
          <p:cNvSpPr/>
          <p:nvPr/>
        </p:nvSpPr>
        <p:spPr>
          <a:xfrm>
            <a:off x="658812" y="5548707"/>
            <a:ext cx="189329" cy="1893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3" name="Овал 4"/>
          <p:cNvSpPr/>
          <p:nvPr/>
        </p:nvSpPr>
        <p:spPr>
          <a:xfrm>
            <a:off x="1182272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4" name="Овал 5"/>
          <p:cNvSpPr/>
          <p:nvPr/>
        </p:nvSpPr>
        <p:spPr>
          <a:xfrm>
            <a:off x="1705735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5" name="Овал 6"/>
          <p:cNvSpPr/>
          <p:nvPr/>
        </p:nvSpPr>
        <p:spPr>
          <a:xfrm>
            <a:off x="2229194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6" name="Овал 7"/>
          <p:cNvSpPr/>
          <p:nvPr/>
        </p:nvSpPr>
        <p:spPr>
          <a:xfrm>
            <a:off x="2752656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150" y="469900"/>
            <a:ext cx="9029700" cy="591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150" y="419100"/>
            <a:ext cx="9029700" cy="601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262" y="0"/>
            <a:ext cx="906147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Полилиния 8"/>
          <p:cNvSpPr/>
          <p:nvPr/>
        </p:nvSpPr>
        <p:spPr>
          <a:xfrm>
            <a:off x="-747422" y="-916223"/>
            <a:ext cx="13686262" cy="8690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341" fill="norm" stroke="1" extrusionOk="0">
                <a:moveTo>
                  <a:pt x="3173" y="0"/>
                </a:moveTo>
                <a:lnTo>
                  <a:pt x="495" y="0"/>
                </a:lnTo>
                <a:cubicBezTo>
                  <a:pt x="251" y="0"/>
                  <a:pt x="128" y="0"/>
                  <a:pt x="56" y="123"/>
                </a:cubicBezTo>
                <a:cubicBezTo>
                  <a:pt x="-16" y="246"/>
                  <a:pt x="-5" y="435"/>
                  <a:pt x="17" y="809"/>
                </a:cubicBezTo>
                <a:cubicBezTo>
                  <a:pt x="677" y="12100"/>
                  <a:pt x="4625" y="21600"/>
                  <a:pt x="11920" y="21336"/>
                </a:cubicBezTo>
                <a:cubicBezTo>
                  <a:pt x="12135" y="21328"/>
                  <a:pt x="12243" y="21324"/>
                  <a:pt x="12312" y="21214"/>
                </a:cubicBezTo>
                <a:cubicBezTo>
                  <a:pt x="12381" y="21104"/>
                  <a:pt x="12381" y="20934"/>
                  <a:pt x="12381" y="20593"/>
                </a:cubicBezTo>
                <a:lnTo>
                  <a:pt x="12381" y="13727"/>
                </a:lnTo>
                <a:cubicBezTo>
                  <a:pt x="15730" y="14452"/>
                  <a:pt x="16999" y="17906"/>
                  <a:pt x="17777" y="20786"/>
                </a:cubicBezTo>
                <a:cubicBezTo>
                  <a:pt x="17848" y="21049"/>
                  <a:pt x="17883" y="21180"/>
                  <a:pt x="17944" y="21244"/>
                </a:cubicBezTo>
                <a:cubicBezTo>
                  <a:pt x="18005" y="21308"/>
                  <a:pt x="18089" y="21307"/>
                  <a:pt x="18256" y="21307"/>
                </a:cubicBezTo>
                <a:lnTo>
                  <a:pt x="21087" y="21307"/>
                </a:lnTo>
                <a:cubicBezTo>
                  <a:pt x="21320" y="21307"/>
                  <a:pt x="21436" y="21307"/>
                  <a:pt x="21509" y="21170"/>
                </a:cubicBezTo>
                <a:cubicBezTo>
                  <a:pt x="21581" y="21034"/>
                  <a:pt x="21584" y="20866"/>
                  <a:pt x="21524" y="20557"/>
                </a:cubicBezTo>
                <a:cubicBezTo>
                  <a:pt x="20791" y="16768"/>
                  <a:pt x="18890" y="12216"/>
                  <a:pt x="16162" y="10663"/>
                </a:cubicBezTo>
                <a:cubicBezTo>
                  <a:pt x="16162" y="10663"/>
                  <a:pt x="16162" y="10663"/>
                  <a:pt x="16163" y="10662"/>
                </a:cubicBezTo>
                <a:cubicBezTo>
                  <a:pt x="18174" y="9126"/>
                  <a:pt x="20415" y="5081"/>
                  <a:pt x="21068" y="790"/>
                </a:cubicBezTo>
                <a:cubicBezTo>
                  <a:pt x="21120" y="452"/>
                  <a:pt x="21137" y="280"/>
                  <a:pt x="21064" y="140"/>
                </a:cubicBezTo>
                <a:cubicBezTo>
                  <a:pt x="20991" y="0"/>
                  <a:pt x="20870" y="0"/>
                  <a:pt x="20627" y="0"/>
                </a:cubicBezTo>
                <a:lnTo>
                  <a:pt x="17895" y="0"/>
                </a:lnTo>
                <a:cubicBezTo>
                  <a:pt x="17709" y="0"/>
                  <a:pt x="17616" y="0"/>
                  <a:pt x="17551" y="76"/>
                </a:cubicBezTo>
                <a:cubicBezTo>
                  <a:pt x="17486" y="152"/>
                  <a:pt x="17459" y="301"/>
                  <a:pt x="17404" y="598"/>
                </a:cubicBezTo>
                <a:cubicBezTo>
                  <a:pt x="16784" y="4027"/>
                  <a:pt x="14838" y="7769"/>
                  <a:pt x="12381" y="8451"/>
                </a:cubicBezTo>
                <a:lnTo>
                  <a:pt x="12381" y="756"/>
                </a:lnTo>
                <a:cubicBezTo>
                  <a:pt x="12381" y="400"/>
                  <a:pt x="12381" y="221"/>
                  <a:pt x="12310" y="111"/>
                </a:cubicBezTo>
                <a:cubicBezTo>
                  <a:pt x="12239" y="0"/>
                  <a:pt x="12124" y="0"/>
                  <a:pt x="11895" y="0"/>
                </a:cubicBezTo>
                <a:lnTo>
                  <a:pt x="9231" y="0"/>
                </a:lnTo>
                <a:cubicBezTo>
                  <a:pt x="9002" y="0"/>
                  <a:pt x="8888" y="0"/>
                  <a:pt x="8817" y="111"/>
                </a:cubicBezTo>
                <a:cubicBezTo>
                  <a:pt x="8746" y="222"/>
                  <a:pt x="8746" y="400"/>
                  <a:pt x="8746" y="756"/>
                </a:cubicBezTo>
                <a:lnTo>
                  <a:pt x="8746" y="14641"/>
                </a:lnTo>
                <a:cubicBezTo>
                  <a:pt x="6205" y="13859"/>
                  <a:pt x="4009" y="8054"/>
                  <a:pt x="3664" y="719"/>
                </a:cubicBezTo>
                <a:cubicBezTo>
                  <a:pt x="3647" y="375"/>
                  <a:pt x="3639" y="202"/>
                  <a:pt x="3569" y="101"/>
                </a:cubicBezTo>
                <a:cubicBezTo>
                  <a:pt x="3499" y="0"/>
                  <a:pt x="3390" y="0"/>
                  <a:pt x="3173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0" name="Заголовок 1"/>
          <p:cNvSpPr txBox="1"/>
          <p:nvPr>
            <p:ph type="title"/>
          </p:nvPr>
        </p:nvSpPr>
        <p:spPr>
          <a:xfrm>
            <a:off x="1999417" y="2057854"/>
            <a:ext cx="8193166" cy="1828196"/>
          </a:xfrm>
          <a:prstGeom prst="rect">
            <a:avLst/>
          </a:prstGeom>
        </p:spPr>
        <p:txBody>
          <a:bodyPr anchor="b"/>
          <a:lstStyle>
            <a:lvl1pPr defTabSz="749808">
              <a:defRPr sz="5400"/>
            </a:lvl1pPr>
          </a:lstStyle>
          <a:p>
            <a:pPr/>
            <a:r>
              <a:t>Не забываем отмечаться на занятии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Doze mode - режим, в который переходят все приложения, если устройство не подключено к зарядке и неподвижно в течение длительного промежутка времени;…"/>
          <p:cNvSpPr txBox="1"/>
          <p:nvPr>
            <p:ph type="body" idx="1"/>
          </p:nvPr>
        </p:nvSpPr>
        <p:spPr>
          <a:xfrm>
            <a:off x="671511" y="1773238"/>
            <a:ext cx="7901735" cy="4464049"/>
          </a:xfrm>
          <a:prstGeom prst="rect">
            <a:avLst/>
          </a:prstGeom>
        </p:spPr>
        <p:txBody>
          <a:bodyPr/>
          <a:lstStyle/>
          <a:p>
            <a:pPr>
              <a:defRPr b="1" sz="2000"/>
            </a:pPr>
            <a:r>
              <a:t>Doze mode</a:t>
            </a:r>
            <a:r>
              <a:rPr b="0" sz="1600"/>
              <a:t> - </a:t>
            </a:r>
            <a:r>
              <a:rPr b="0"/>
              <a:t>режим, в который переходят все приложения, если устройство не подключено к зарядке и неподвижно в течение длительного промежутка времени;</a:t>
            </a:r>
            <a:br>
              <a:rPr b="0"/>
            </a:br>
            <a:endParaRPr b="0"/>
          </a:p>
          <a:p>
            <a:pPr>
              <a:defRPr b="1" sz="2000"/>
            </a:pPr>
            <a:r>
              <a:t>App Standby</a:t>
            </a:r>
            <a:r>
              <a:rPr b="0"/>
              <a:t> - режим, в который переходят отдельно взятые приложения, которыми давно не пользовался пользователь.</a:t>
            </a:r>
          </a:p>
        </p:txBody>
      </p:sp>
      <p:sp>
        <p:nvSpPr>
          <p:cNvPr id="665" name="Doze Mode &amp; App Standby (Android 6.0)"/>
          <p:cNvSpPr txBox="1"/>
          <p:nvPr>
            <p:ph type="title"/>
          </p:nvPr>
        </p:nvSpPr>
        <p:spPr>
          <a:xfrm>
            <a:off x="677332" y="692149"/>
            <a:ext cx="10855857" cy="644244"/>
          </a:xfrm>
          <a:prstGeom prst="rect">
            <a:avLst/>
          </a:prstGeom>
        </p:spPr>
        <p:txBody>
          <a:bodyPr/>
          <a:lstStyle/>
          <a:p>
            <a:pPr/>
            <a:r>
              <a:t>Doze Mode &amp; App Standby (Android 6.0)</a:t>
            </a:r>
          </a:p>
        </p:txBody>
      </p:sp>
      <p:pic>
        <p:nvPicPr>
          <p:cNvPr id="666" name="LA4y9isNXvbrmuy7nXd0mabmQXKzebijp_MJCFgJbGflU-GhL2lyUPrC8RWxIz8qv7EgW5qlg7nYY6tleWhj6WyG4UuRx8Rn1HmMytONI0mN6kd_XItofXSbB80zYjuACUKLWVkDK_g.png" descr="LA4y9isNXvbrmuy7nXd0mabmQXKzebijp_MJCFgJbGflU-GhL2lyUPrC8RWxIz8qv7EgW5qlg7nYY6tleWhj6WyG4UuRx8Rn1HmMytONI0mN6kd_XItofXSbB80zYjuACUKLWVkDK_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9100" y="2078982"/>
            <a:ext cx="2103570" cy="255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Ограничения, накладываемые на приложения, при переходе устройства в Doze mode:…"/>
          <p:cNvSpPr txBox="1"/>
          <p:nvPr>
            <p:ph type="body" idx="1"/>
          </p:nvPr>
        </p:nvSpPr>
        <p:spPr>
          <a:xfrm>
            <a:off x="671511" y="1773238"/>
            <a:ext cx="7901735" cy="4464049"/>
          </a:xfrm>
          <a:prstGeom prst="rect">
            <a:avLst/>
          </a:prstGeom>
        </p:spPr>
        <p:txBody>
          <a:bodyPr/>
          <a:lstStyle/>
          <a:p>
            <a:pPr defTabSz="189280">
              <a:lnSpc>
                <a:spcPts val="2800"/>
              </a:lnSpc>
              <a:spcBef>
                <a:spcPts val="0"/>
              </a:spcBef>
              <a:defRPr sz="1173">
                <a:latin typeface="Arial"/>
                <a:ea typeface="Arial"/>
                <a:cs typeface="Arial"/>
                <a:sym typeface="Arial"/>
              </a:defRPr>
            </a:pPr>
            <a:r>
              <a:t>Ограничения, накладываемые на приложения, при переходе устройства в </a:t>
            </a:r>
            <a:r>
              <a:rPr b="1"/>
              <a:t>Doze mode</a:t>
            </a:r>
            <a:r>
              <a:t>: </a:t>
            </a:r>
            <a:endParaRPr sz="483">
              <a:latin typeface="Times Roman"/>
              <a:ea typeface="Times Roman"/>
              <a:cs typeface="Times Roman"/>
              <a:sym typeface="Times Roman"/>
            </a:endParaRPr>
          </a:p>
          <a:p>
            <a:pPr marL="189280" indent="-131445" defTabSz="189280">
              <a:lnSpc>
                <a:spcPts val="28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173">
                <a:latin typeface="Arial"/>
                <a:ea typeface="Arial"/>
                <a:cs typeface="Arial"/>
                <a:sym typeface="Arial"/>
              </a:defRPr>
            </a:pPr>
            <a:r>
              <a:t>Приостановлена работа с сетью (возможно только получение </a:t>
            </a:r>
            <a:r>
              <a:rPr i="1"/>
              <a:t>FCM</a:t>
            </a:r>
            <a:r>
              <a:t>-уведомлений с </a:t>
            </a:r>
            <a:r>
              <a:rPr i="1"/>
              <a:t>high-priority</a:t>
            </a:r>
            <a:r>
              <a:t>);</a:t>
            </a:r>
            <a:br/>
          </a:p>
          <a:p>
            <a:pPr marL="189280" indent="-131445" defTabSz="189280">
              <a:lnSpc>
                <a:spcPts val="28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173">
                <a:latin typeface="Arial"/>
                <a:ea typeface="Arial"/>
                <a:cs typeface="Arial"/>
                <a:sym typeface="Arial"/>
              </a:defRPr>
            </a:pPr>
            <a:r>
              <a:t>Система игнорирует </a:t>
            </a:r>
            <a:r>
              <a:rPr i="1"/>
              <a:t>wake lock</a:t>
            </a:r>
            <a:r>
              <a:t>;</a:t>
            </a:r>
            <a:br/>
          </a:p>
          <a:p>
            <a:pPr marL="189280" indent="-131445" defTabSz="189280">
              <a:lnSpc>
                <a:spcPts val="31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173">
                <a:latin typeface="Arial"/>
                <a:ea typeface="Arial"/>
                <a:cs typeface="Arial"/>
                <a:sym typeface="Arial"/>
              </a:defRPr>
            </a:pPr>
            <a:r>
              <a:t>Все события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AlarmManager</a:t>
            </a:r>
            <a:r>
              <a:t>, кроме установленных с помощью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setAndAllowWhileIdle()</a:t>
            </a:r>
            <a:r>
              <a:t>,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setExactAndAllowWhileIdle()</a:t>
            </a:r>
            <a:r>
              <a:t>,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setAlarmClock()</a:t>
            </a:r>
            <a:r>
              <a:t> откладываются;</a:t>
            </a:r>
            <a:br/>
          </a:p>
          <a:p>
            <a:pPr marL="189280" indent="-131445" defTabSz="189280">
              <a:lnSpc>
                <a:spcPts val="28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173">
                <a:latin typeface="Arial"/>
                <a:ea typeface="Arial"/>
                <a:cs typeface="Arial"/>
                <a:sym typeface="Arial"/>
              </a:defRPr>
            </a:pPr>
            <a:r>
              <a:t>Система не производит поиск доступных Wi-Fi сетей;</a:t>
            </a:r>
            <a:br/>
          </a:p>
          <a:p>
            <a:pPr marL="189280" indent="-131445" defTabSz="189280">
              <a:lnSpc>
                <a:spcPts val="28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173">
                <a:latin typeface="Arial"/>
                <a:ea typeface="Arial"/>
                <a:cs typeface="Arial"/>
                <a:sym typeface="Arial"/>
              </a:defRPr>
            </a:pPr>
            <a:r>
              <a:t>Приостанавливается работа всех </a:t>
            </a:r>
            <a:r>
              <a:rPr i="1"/>
              <a:t>Sync Adapters.</a:t>
            </a:r>
            <a:br>
              <a:rPr i="1"/>
            </a:br>
          </a:p>
        </p:txBody>
      </p:sp>
      <p:sp>
        <p:nvSpPr>
          <p:cNvPr id="669" name="Doze Mode"/>
          <p:cNvSpPr txBox="1"/>
          <p:nvPr>
            <p:ph type="title"/>
          </p:nvPr>
        </p:nvSpPr>
        <p:spPr>
          <a:xfrm>
            <a:off x="677332" y="692149"/>
            <a:ext cx="10855857" cy="644244"/>
          </a:xfrm>
          <a:prstGeom prst="rect">
            <a:avLst/>
          </a:prstGeom>
        </p:spPr>
        <p:txBody>
          <a:bodyPr/>
          <a:lstStyle/>
          <a:p>
            <a:pPr/>
            <a:r>
              <a:t>Doze Mode</a:t>
            </a:r>
          </a:p>
        </p:txBody>
      </p:sp>
      <p:pic>
        <p:nvPicPr>
          <p:cNvPr id="670" name="LA4y9isNXvbrmuy7nXd0mabmQXKzebijp_MJCFgJbGflU-GhL2lyUPrC8RWxIz8qv7EgW5qlg7nYY6tleWhj6WyG4UuRx8Rn1HmMytONI0mN6kd_XItofXSbB80zYjuACUKLWVkDK_g.png" descr="LA4y9isNXvbrmuy7nXd0mabmQXKzebijp_MJCFgJbGflU-GhL2lyUPrC8RWxIz8qv7EgW5qlg7nYY6tleWhj6WyG4UuRx8Rn1HmMytONI0mN6kd_XItofXSbB80zYjuACUKLWVkDK_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9100" y="2078982"/>
            <a:ext cx="2103571" cy="255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Работа приложений при Doze Mode"/>
          <p:cNvSpPr txBox="1"/>
          <p:nvPr>
            <p:ph type="title"/>
          </p:nvPr>
        </p:nvSpPr>
        <p:spPr>
          <a:xfrm>
            <a:off x="677332" y="692149"/>
            <a:ext cx="10855857" cy="644244"/>
          </a:xfrm>
          <a:prstGeom prst="rect">
            <a:avLst/>
          </a:prstGeom>
        </p:spPr>
        <p:txBody>
          <a:bodyPr/>
          <a:lstStyle/>
          <a:p>
            <a:pPr/>
            <a:r>
              <a:t>Работа приложений при Doze Mode</a:t>
            </a:r>
          </a:p>
        </p:txBody>
      </p:sp>
      <p:pic>
        <p:nvPicPr>
          <p:cNvPr id="673" name="HGx7K12KAElx1eBqNEq-BSSeido2FsxfF4Qy40VsF5VSgJ-myJvjM4oiOQWGvsVTMGQD2A5kZWehKBmbmVbbKpNl_Of5VeGFUpmcePLDSmgKOGgvTeT-UNG_ogZSUDNXh0HwSKi8Arc.png" descr="HGx7K12KAElx1eBqNEq-BSSeido2FsxfF4Qy40VsF5VSgJ-myJvjM4oiOQWGvsVTMGQD2A5kZWehKBmbmVbbKpNl_Of5VeGFUpmcePLDSmgKOGgvTeT-UNG_ogZSUDNXh0HwSKi8Ar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839" y="2185147"/>
            <a:ext cx="9012660" cy="3627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В режим App Standby попадают приложения, которые пользователь давно не запускал. Приложение НЕ переходит в App Standby если:…"/>
          <p:cNvSpPr txBox="1"/>
          <p:nvPr>
            <p:ph type="body" sz="half" idx="1"/>
          </p:nvPr>
        </p:nvSpPr>
        <p:spPr>
          <a:xfrm>
            <a:off x="671514" y="2055970"/>
            <a:ext cx="5418667" cy="4144807"/>
          </a:xfrm>
          <a:prstGeom prst="rect">
            <a:avLst/>
          </a:prstGeom>
        </p:spPr>
        <p:txBody>
          <a:bodyPr/>
          <a:lstStyle/>
          <a:p>
            <a:pPr defTabSz="185622">
              <a:lnSpc>
                <a:spcPts val="3200"/>
              </a:lnSpc>
              <a:spcBef>
                <a:spcPts val="0"/>
              </a:spcBef>
              <a:defRPr sz="1260">
                <a:latin typeface="Arial"/>
                <a:ea typeface="Arial"/>
                <a:cs typeface="Arial"/>
                <a:sym typeface="Arial"/>
              </a:defRPr>
            </a:pPr>
            <a:r>
              <a:t>В режим </a:t>
            </a:r>
            <a:r>
              <a:rPr b="1"/>
              <a:t>App Standby</a:t>
            </a:r>
            <a:r>
              <a:t> попадают приложения, которые пользователь давно не запускал. Приложение </a:t>
            </a:r>
            <a:r>
              <a:rPr b="1"/>
              <a:t>НЕ</a:t>
            </a:r>
            <a:r>
              <a:t> переходит в </a:t>
            </a:r>
            <a:r>
              <a:rPr b="1"/>
              <a:t>App Standby</a:t>
            </a:r>
            <a:r>
              <a:t> если:</a:t>
            </a:r>
            <a:endParaRPr sz="419">
              <a:latin typeface="Times Roman"/>
              <a:ea typeface="Times Roman"/>
              <a:cs typeface="Times Roman"/>
              <a:sym typeface="Times Roman"/>
            </a:endParaRPr>
          </a:p>
          <a:p>
            <a:pPr marL="185622" indent="-128904" defTabSz="185622">
              <a:lnSpc>
                <a:spcPts val="32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260">
                <a:latin typeface="Arial"/>
                <a:ea typeface="Arial"/>
                <a:cs typeface="Arial"/>
                <a:sym typeface="Arial"/>
              </a:defRPr>
            </a:pPr>
            <a:r>
              <a:t>Пользователя явно запустил приложение;</a:t>
            </a:r>
            <a:br/>
            <a:endParaRPr sz="700"/>
          </a:p>
          <a:p>
            <a:pPr marL="185622" indent="-128904" defTabSz="185622">
              <a:lnSpc>
                <a:spcPts val="32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260">
                <a:latin typeface="Arial"/>
                <a:ea typeface="Arial"/>
                <a:cs typeface="Arial"/>
                <a:sym typeface="Arial"/>
              </a:defRPr>
            </a:pPr>
            <a:r>
              <a:t>Приложение имеет процесс, работающий в данный момент на переднем плане;</a:t>
            </a:r>
            <a:br/>
            <a:endParaRPr sz="700"/>
          </a:p>
          <a:p>
            <a:pPr marL="185622" indent="-128904" defTabSz="185622">
              <a:lnSpc>
                <a:spcPts val="32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1260">
                <a:latin typeface="Arial"/>
                <a:ea typeface="Arial"/>
                <a:cs typeface="Arial"/>
                <a:sym typeface="Arial"/>
              </a:defRPr>
            </a:pPr>
            <a:r>
              <a:t>Приложение создало уведомление, которое висит в списке уведомлений или на заблокированном экране.</a:t>
            </a:r>
            <a:br/>
          </a:p>
        </p:txBody>
      </p:sp>
      <p:sp>
        <p:nvSpPr>
          <p:cNvPr id="676" name="AppStandby Mode"/>
          <p:cNvSpPr txBox="1"/>
          <p:nvPr>
            <p:ph type="title"/>
          </p:nvPr>
        </p:nvSpPr>
        <p:spPr>
          <a:xfrm>
            <a:off x="677332" y="692150"/>
            <a:ext cx="5418670" cy="1081088"/>
          </a:xfrm>
          <a:prstGeom prst="rect">
            <a:avLst/>
          </a:prstGeom>
        </p:spPr>
        <p:txBody>
          <a:bodyPr/>
          <a:lstStyle/>
          <a:p>
            <a:pPr/>
            <a:r>
              <a:t>AppStandby Mode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4040" y="648727"/>
            <a:ext cx="4396735" cy="5928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Ограничения по бакетам"/>
          <p:cNvSpPr txBox="1"/>
          <p:nvPr>
            <p:ph type="title"/>
          </p:nvPr>
        </p:nvSpPr>
        <p:spPr>
          <a:xfrm>
            <a:off x="677332" y="692149"/>
            <a:ext cx="10855857" cy="644244"/>
          </a:xfrm>
          <a:prstGeom prst="rect">
            <a:avLst/>
          </a:prstGeom>
        </p:spPr>
        <p:txBody>
          <a:bodyPr/>
          <a:lstStyle/>
          <a:p>
            <a:pPr/>
            <a:r>
              <a:t>Ограничения по бакетам</a:t>
            </a:r>
          </a:p>
        </p:txBody>
      </p:sp>
      <p:pic>
        <p:nvPicPr>
          <p:cNvPr id="6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943" y="1687347"/>
            <a:ext cx="7200535" cy="4726153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TextBox 5"/>
          <p:cNvSpPr txBox="1"/>
          <p:nvPr/>
        </p:nvSpPr>
        <p:spPr>
          <a:xfrm>
            <a:off x="8365821" y="1750013"/>
            <a:ext cx="3103869" cy="4355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10000"/>
              </a:lnSpc>
              <a:spcBef>
                <a:spcPts val="900"/>
              </a:spcBef>
              <a:defRPr b="1" sz="1900">
                <a:latin typeface="+mj-lt"/>
                <a:ea typeface="+mj-ea"/>
                <a:cs typeface="+mj-cs"/>
                <a:sym typeface="Helvetica"/>
              </a:defRPr>
            </a:pPr>
            <a:r>
              <a:t>Active</a:t>
            </a:r>
            <a:r>
              <a:rPr b="0"/>
              <a:t> - используется в данный момент</a:t>
            </a:r>
          </a:p>
          <a:p>
            <a:pPr>
              <a:lnSpc>
                <a:spcPct val="110000"/>
              </a:lnSpc>
              <a:spcBef>
                <a:spcPts val="900"/>
              </a:spcBef>
              <a:defRPr b="1" sz="1900">
                <a:latin typeface="+mj-lt"/>
                <a:ea typeface="+mj-ea"/>
                <a:cs typeface="+mj-cs"/>
                <a:sym typeface="Helvetica"/>
              </a:defRPr>
            </a:pPr>
            <a:r>
              <a:t>Working set </a:t>
            </a:r>
            <a:r>
              <a:rPr b="0"/>
              <a:t>- используется регулярно</a:t>
            </a:r>
          </a:p>
          <a:p>
            <a:pPr>
              <a:lnSpc>
                <a:spcPct val="110000"/>
              </a:lnSpc>
              <a:spcBef>
                <a:spcPts val="900"/>
              </a:spcBef>
              <a:defRPr b="1" sz="1900">
                <a:latin typeface="+mj-lt"/>
                <a:ea typeface="+mj-ea"/>
                <a:cs typeface="+mj-cs"/>
                <a:sym typeface="Helvetica"/>
              </a:defRPr>
            </a:pPr>
            <a:r>
              <a:t>Frequent</a:t>
            </a:r>
            <a:r>
              <a:rPr b="0"/>
              <a:t> - используется, но не каждый день</a:t>
            </a:r>
          </a:p>
          <a:p>
            <a:pPr>
              <a:lnSpc>
                <a:spcPct val="110000"/>
              </a:lnSpc>
              <a:spcBef>
                <a:spcPts val="900"/>
              </a:spcBef>
              <a:defRPr b="1" sz="1900">
                <a:latin typeface="+mj-lt"/>
                <a:ea typeface="+mj-ea"/>
                <a:cs typeface="+mj-cs"/>
                <a:sym typeface="Helvetica"/>
              </a:defRPr>
            </a:pPr>
            <a:r>
              <a:t>Rare</a:t>
            </a:r>
            <a:r>
              <a:rPr b="0"/>
              <a:t> - редкое использование</a:t>
            </a:r>
          </a:p>
          <a:p>
            <a:pPr>
              <a:lnSpc>
                <a:spcPct val="110000"/>
              </a:lnSpc>
              <a:spcBef>
                <a:spcPts val="900"/>
              </a:spcBef>
              <a:defRPr sz="19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https://developer.android.com/topic/performance/appstandby</a:t>
            </a:r>
          </a:p>
        </p:txBody>
      </p:sp>
      <p:sp>
        <p:nvSpPr>
          <p:cNvPr id="682" name="+Restricted bucket, начиная с Android 12 (API Level 31)"/>
          <p:cNvSpPr txBox="1"/>
          <p:nvPr/>
        </p:nvSpPr>
        <p:spPr>
          <a:xfrm>
            <a:off x="924542" y="6167776"/>
            <a:ext cx="5252423" cy="31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/>
          <a:p>
            <a:pPr/>
            <a:r>
              <a:t>+Restricted bucket, начиная с Android 12 (API Level 31)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89" b="26084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Заголовок 1"/>
          <p:cNvSpPr txBox="1"/>
          <p:nvPr>
            <p:ph type="title"/>
          </p:nvPr>
        </p:nvSpPr>
        <p:spPr>
          <a:xfrm>
            <a:off x="603171" y="1119966"/>
            <a:ext cx="5983611" cy="18281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Уведомления</a:t>
            </a:r>
          </a:p>
        </p:txBody>
      </p:sp>
      <p:sp>
        <p:nvSpPr>
          <p:cNvPr id="686" name="Овал 3"/>
          <p:cNvSpPr/>
          <p:nvPr/>
        </p:nvSpPr>
        <p:spPr>
          <a:xfrm>
            <a:off x="658812" y="5548707"/>
            <a:ext cx="189329" cy="1893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7" name="Овал 4"/>
          <p:cNvSpPr/>
          <p:nvPr/>
        </p:nvSpPr>
        <p:spPr>
          <a:xfrm>
            <a:off x="1182272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8" name="Овал 5"/>
          <p:cNvSpPr/>
          <p:nvPr/>
        </p:nvSpPr>
        <p:spPr>
          <a:xfrm>
            <a:off x="1705735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9" name="Овал 6"/>
          <p:cNvSpPr/>
          <p:nvPr/>
        </p:nvSpPr>
        <p:spPr>
          <a:xfrm>
            <a:off x="2229194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90" name="Овал 7"/>
          <p:cNvSpPr/>
          <p:nvPr/>
        </p:nvSpPr>
        <p:spPr>
          <a:xfrm>
            <a:off x="2752656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691" name="_UNcTDyn-FdeEZsih7NoZuyfDIqt8xyFlL7iLCBXeXQX5XdhFm7O8377AMz02Rh5_owSnL3d7PRV_Z2gLmiQCNE8ry0wutfjEq7swzs8deeTWzrGaoGYDdUc6nT_F5ADiAopWoKKrGs.png" descr="_UNcTDyn-FdeEZsih7NoZuyfDIqt8xyFlL7iLCBXeXQX5XdhFm7O8377AMz02Rh5_owSnL3d7PRV_Z2gLmiQCNE8ry0wutfjEq7swzs8deeTWzrGaoGYDdUc6nT_F5ADiAopWoKKrG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2869" y="1316824"/>
            <a:ext cx="2802534" cy="471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Типы уведомлений"/>
          <p:cNvSpPr txBox="1"/>
          <p:nvPr>
            <p:ph type="title"/>
          </p:nvPr>
        </p:nvSpPr>
        <p:spPr>
          <a:xfrm>
            <a:off x="677332" y="692149"/>
            <a:ext cx="10855857" cy="644244"/>
          </a:xfrm>
          <a:prstGeom prst="rect">
            <a:avLst/>
          </a:prstGeom>
        </p:spPr>
        <p:txBody>
          <a:bodyPr/>
          <a:lstStyle/>
          <a:p>
            <a:pPr/>
            <a:r>
              <a:t>Типы уведомлений</a:t>
            </a:r>
          </a:p>
        </p:txBody>
      </p:sp>
      <p:pic>
        <p:nvPicPr>
          <p:cNvPr id="694" name="UeL2IakLtP9t2cMelC-LLNnPHMacbOqDmgF3VPEa1jj4SFud5030Eibluc-gnFFBwJQfTVydFvBSNviXp46KbvVm8MoagaBAWtLNGrprXLs3S70HM6x-TdVoB4g2NmuBAQprPTbUCI0.png" descr="UeL2IakLtP9t2cMelC-LLNnPHMacbOqDmgF3VPEa1jj4SFud5030Eibluc-gnFFBwJQfTVydFvBSNviXp46KbvVm8MoagaBAWtLNGrprXLs3S70HM6x-TdVoB4g2NmuBAQprPTbUCI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050" y="2262632"/>
            <a:ext cx="3695442" cy="977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KDP0ILjRGJmcgaWhZBCKTBxdZ0HZa6hxJEDJqpKHcribh5S9u6O4Sh7tQmhcSUq-PICpTLJlMFoTp3b9CxUjD8tUiUvGjEAL9IYs7XMwRYIF3rMFE8OYkxT6EtbLKoh5UO1IwXZhfQ8.png" descr="KDP0ILjRGJmcgaWhZBCKTBxdZ0HZa6hxJEDJqpKHcribh5S9u6O4Sh7tQmhcSUq-PICpTLJlMFoTp3b9CxUjD8tUiUvGjEAL9IYs7XMwRYIF3rMFE8OYkxT6EtbLKoh5UO1IwXZhfQ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6950" y="4083268"/>
            <a:ext cx="3014149" cy="977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fVAmNqxbHt686av1PFujXPrUzM6Ibtqsqi7FQhZrSioIZy2c_TVXsYIJFe1_sMbvQC00kY3qwC8RQSG9O8vud-JcbppiVIVRJlSC8i6CJoW5lv41eQvcXE3gUh_AlOgAzLXEqQ5xKTA.png" descr="fVAmNqxbHt686av1PFujXPrUzM6Ibtqsqi7FQhZrSioIZy2c_TVXsYIJFe1_sMbvQC00kY3qwC8RQSG9O8vud-JcbppiVIVRJlSC8i6CJoW5lv41eQvcXE3gUh_AlOgAzLXEqQ5xK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950" y="2166965"/>
            <a:ext cx="4513977" cy="1271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CbHLivkdxyYJOfwWFHpOWcjEG6Gyb4xXQkBjCmyUzrYDGkNLUPhIBDf6LkmVMBHLLU2uXP1XxaFw-5aM6D865K3AWKlTStjxxRiuZMgx0iUSHI1nsCvyA16CEeaYxIDqygj-8OFUjZg.png" descr="CbHLivkdxyYJOfwWFHpOWcjEG6Gyb4xXQkBjCmyUzrYDGkNLUPhIBDf6LkmVMBHLLU2uXP1XxaFw-5aM6D865K3AWKlTStjxxRiuZMgx0iUSHI1nsCvyA16CEeaYxIDqygj-8OFUjZ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6899" y="4001549"/>
            <a:ext cx="3525773" cy="242279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BigTextStyle"/>
          <p:cNvSpPr txBox="1"/>
          <p:nvPr/>
        </p:nvSpPr>
        <p:spPr>
          <a:xfrm>
            <a:off x="1094224" y="1805499"/>
            <a:ext cx="1342560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BigTextStyle</a:t>
            </a:r>
          </a:p>
        </p:txBody>
      </p:sp>
      <p:sp>
        <p:nvSpPr>
          <p:cNvPr id="699" name="MediaStyle"/>
          <p:cNvSpPr txBox="1"/>
          <p:nvPr/>
        </p:nvSpPr>
        <p:spPr>
          <a:xfrm>
            <a:off x="954524" y="3544475"/>
            <a:ext cx="1215535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MediaStyle</a:t>
            </a:r>
          </a:p>
        </p:txBody>
      </p:sp>
      <p:sp>
        <p:nvSpPr>
          <p:cNvPr id="700" name="BigPictureStyle"/>
          <p:cNvSpPr txBox="1"/>
          <p:nvPr/>
        </p:nvSpPr>
        <p:spPr>
          <a:xfrm>
            <a:off x="6898124" y="3544475"/>
            <a:ext cx="1634783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BigPictureStyle</a:t>
            </a:r>
          </a:p>
        </p:txBody>
      </p:sp>
      <p:sp>
        <p:nvSpPr>
          <p:cNvPr id="701" name="InboxStyle"/>
          <p:cNvSpPr txBox="1"/>
          <p:nvPr/>
        </p:nvSpPr>
        <p:spPr>
          <a:xfrm>
            <a:off x="6834624" y="1805499"/>
            <a:ext cx="1152134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InboxStyle</a:t>
            </a:r>
          </a:p>
        </p:txBody>
      </p:sp>
      <p:pic>
        <p:nvPicPr>
          <p:cNvPr id="702" name="mD9f7UP4boB7IC-J10ULvvcDw1Geu_WsC_t1sQ2t15d4pC-0ckUd6Q6q1JLvaN86MuWvfq6ms8qjfYjpoiKqRpQ69eVfMfnDD1-yeFIlbRZOHF9BZJsUbV9qmD6-deVC43S4OcBPCOg.png" descr="mD9f7UP4boB7IC-J10ULvvcDw1Geu_WsC_t1sQ2t15d4pC-0ckUd6Q6q1JLvaN86MuWvfq6ms8qjfYjpoiKqRpQ69eVfMfnDD1-yeFIlbRZOHF9BZJsUbV9qmD6-deVC43S4OcBPCO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6149" y="5773470"/>
            <a:ext cx="2068627" cy="852193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CustomView"/>
          <p:cNvSpPr txBox="1"/>
          <p:nvPr/>
        </p:nvSpPr>
        <p:spPr>
          <a:xfrm>
            <a:off x="3291325" y="6023864"/>
            <a:ext cx="1363767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CustomView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Внешний вид"/>
          <p:cNvSpPr txBox="1"/>
          <p:nvPr>
            <p:ph type="title"/>
          </p:nvPr>
        </p:nvSpPr>
        <p:spPr>
          <a:xfrm>
            <a:off x="677332" y="692149"/>
            <a:ext cx="10855857" cy="644244"/>
          </a:xfrm>
          <a:prstGeom prst="rect">
            <a:avLst/>
          </a:prstGeom>
        </p:spPr>
        <p:txBody>
          <a:bodyPr/>
          <a:lstStyle/>
          <a:p>
            <a:pPr/>
            <a:r>
              <a:t>Внешний вид</a:t>
            </a:r>
          </a:p>
        </p:txBody>
      </p:sp>
      <p:pic>
        <p:nvPicPr>
          <p:cNvPr id="7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720850"/>
            <a:ext cx="9347200" cy="453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Заголовок 7"/>
          <p:cNvSpPr txBox="1"/>
          <p:nvPr>
            <p:ph type="title"/>
          </p:nvPr>
        </p:nvSpPr>
        <p:spPr>
          <a:xfrm>
            <a:off x="677331" y="692149"/>
            <a:ext cx="4880805" cy="644244"/>
          </a:xfrm>
          <a:prstGeom prst="rect">
            <a:avLst/>
          </a:prstGeom>
        </p:spPr>
        <p:txBody>
          <a:bodyPr/>
          <a:lstStyle/>
          <a:p>
            <a:pPr/>
            <a:r>
              <a:t>Настройки</a:t>
            </a:r>
          </a:p>
        </p:txBody>
      </p:sp>
      <p:sp>
        <p:nvSpPr>
          <p:cNvPr id="709" name="Время показа…"/>
          <p:cNvSpPr txBox="1"/>
          <p:nvPr/>
        </p:nvSpPr>
        <p:spPr>
          <a:xfrm>
            <a:off x="530438" y="1641668"/>
            <a:ext cx="5753319" cy="498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lvl="1" marL="255586" indent="-255586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Время показа</a:t>
            </a:r>
            <a:br/>
          </a:p>
          <a:p>
            <a:pPr lvl="1" marL="255586" indent="-255586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Цвет заголовка</a:t>
            </a:r>
            <a:br/>
          </a:p>
          <a:p>
            <a:pPr lvl="1" marL="255586" indent="-255586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Цвет светодиода</a:t>
            </a:r>
            <a:br/>
          </a:p>
          <a:p>
            <a:pPr lvl="1" marL="255586" indent="-255586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Паттерн вибрации / Звук уведомления</a:t>
            </a:r>
            <a:br/>
          </a:p>
          <a:p>
            <a:pPr lvl="1" marL="255586" indent="-255586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Приватность (что показывать на lock screen)</a:t>
            </a:r>
            <a:br/>
          </a:p>
          <a:p>
            <a:pPr lvl="1" marL="255586" indent="-255586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Индикатор прогресса (builder.setProgress)</a:t>
            </a:r>
            <a:br/>
          </a:p>
          <a:p>
            <a:pPr lvl="1" marL="255586" indent="-255586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Картинка на lock screen (для MediaStyle)</a:t>
            </a:r>
            <a:br/>
          </a:p>
          <a:p>
            <a:pPr lvl="1" marL="255586" indent="-255586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ongoing/startForeground 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Заголовок 7"/>
          <p:cNvSpPr txBox="1"/>
          <p:nvPr>
            <p:ph type="title"/>
          </p:nvPr>
        </p:nvSpPr>
        <p:spPr>
          <a:xfrm>
            <a:off x="677331" y="692149"/>
            <a:ext cx="4880805" cy="644244"/>
          </a:xfrm>
          <a:prstGeom prst="rect">
            <a:avLst/>
          </a:prstGeom>
        </p:spPr>
        <p:txBody>
          <a:bodyPr/>
          <a:lstStyle/>
          <a:p>
            <a:pPr/>
            <a:r>
              <a:t>Каналы нотификаций</a:t>
            </a:r>
          </a:p>
        </p:txBody>
      </p:sp>
      <p:sp>
        <p:nvSpPr>
          <p:cNvPr id="712" name="SDK &lt; 26…"/>
          <p:cNvSpPr txBox="1"/>
          <p:nvPr/>
        </p:nvSpPr>
        <p:spPr>
          <a:xfrm>
            <a:off x="530438" y="1641668"/>
            <a:ext cx="5753319" cy="39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lvl="1" indent="228600">
              <a:spcBef>
                <a:spcPts val="5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API Level &lt; 26</a:t>
            </a:r>
          </a:p>
          <a:p>
            <a:pPr lvl="1" indent="228600">
              <a:spcBef>
                <a:spcPts val="5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5 приоритетов для каждого уведомления</a:t>
            </a:r>
            <a:br/>
            <a:r>
              <a:t>Тонкая настройка в самом приложении </a:t>
            </a:r>
            <a:br/>
          </a:p>
          <a:p>
            <a:pPr lvl="1" indent="228600">
              <a:spcBef>
                <a:spcPts val="5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1" indent="228600">
              <a:spcBef>
                <a:spcPts val="5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API Level</a:t>
            </a:r>
            <a:r>
              <a:t> &gt;= 26</a:t>
            </a:r>
          </a:p>
          <a:p>
            <a:pPr lvl="1" indent="228600">
              <a:spcBef>
                <a:spcPts val="5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4 вида важности для канала </a:t>
            </a:r>
            <a:br/>
            <a:r>
              <a:t>Разные каналы — для уведомлений разной важности</a:t>
            </a:r>
            <a:br/>
            <a:r>
              <a:t>Тонкая настройка для каждого канала в системных настройках</a:t>
            </a:r>
            <a:br/>
            <a:r>
              <a:t>Каналы можно объединять в группы</a:t>
            </a:r>
            <a:br/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6590" y="39322"/>
            <a:ext cx="384201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89" b="26084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Заголовок 1"/>
          <p:cNvSpPr txBox="1"/>
          <p:nvPr>
            <p:ph type="title"/>
          </p:nvPr>
        </p:nvSpPr>
        <p:spPr>
          <a:xfrm>
            <a:off x="603171" y="1119966"/>
            <a:ext cx="5983611" cy="1828195"/>
          </a:xfrm>
          <a:prstGeom prst="rect">
            <a:avLst/>
          </a:prstGeom>
        </p:spPr>
        <p:txBody>
          <a:bodyPr/>
          <a:lstStyle>
            <a:lvl1pPr defTabSz="868680">
              <a:defRPr sz="6200">
                <a:solidFill>
                  <a:srgbClr val="FFFFFF"/>
                </a:solidFill>
              </a:defRPr>
            </a:lvl1pPr>
          </a:lstStyle>
          <a:p>
            <a:pPr/>
            <a:r>
              <a:t>А что было в прошлый раз? </a:t>
            </a:r>
          </a:p>
        </p:txBody>
      </p:sp>
      <p:sp>
        <p:nvSpPr>
          <p:cNvPr id="574" name="Овал 3"/>
          <p:cNvSpPr/>
          <p:nvPr/>
        </p:nvSpPr>
        <p:spPr>
          <a:xfrm>
            <a:off x="658812" y="5548707"/>
            <a:ext cx="189329" cy="1893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5" name="Овал 4"/>
          <p:cNvSpPr/>
          <p:nvPr/>
        </p:nvSpPr>
        <p:spPr>
          <a:xfrm>
            <a:off x="1182272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6" name="Овал 5"/>
          <p:cNvSpPr/>
          <p:nvPr/>
        </p:nvSpPr>
        <p:spPr>
          <a:xfrm>
            <a:off x="1705735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7" name="Овал 6"/>
          <p:cNvSpPr/>
          <p:nvPr/>
        </p:nvSpPr>
        <p:spPr>
          <a:xfrm>
            <a:off x="2229194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8" name="Овал 7"/>
          <p:cNvSpPr/>
          <p:nvPr/>
        </p:nvSpPr>
        <p:spPr>
          <a:xfrm>
            <a:off x="2752656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579" name="5HFEkJrb6j6Z-IEYG-5DMcf0LK0cHBf9FkT2R6sN9A7_TK6GzBZpGKHDq4yRD3l0T3cJH6sLL9FBN0_KmwYzXbcrr0Z0yAfES30EvL5DROHC2SNlAV5HSQhd2u2Fq9ywrhzZOZMKgvw.png" descr="5HFEkJrb6j6Z-IEYG-5DMcf0LK0cHBf9FkT2R6sN9A7_TK6GzBZpGKHDq4yRD3l0T3cJH6sLL9FBN0_KmwYzXbcrr0Z0yAfES30EvL5DROHC2SNlAV5HSQhd2u2Fq9ywrhzZOZMKgv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98" y="2286000"/>
            <a:ext cx="3074320" cy="307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Заголовок 7"/>
          <p:cNvSpPr txBox="1"/>
          <p:nvPr>
            <p:ph type="title"/>
          </p:nvPr>
        </p:nvSpPr>
        <p:spPr>
          <a:xfrm>
            <a:off x="677331" y="692150"/>
            <a:ext cx="4880805" cy="644243"/>
          </a:xfrm>
          <a:prstGeom prst="rect">
            <a:avLst/>
          </a:prstGeom>
        </p:spPr>
        <p:txBody>
          <a:bodyPr/>
          <a:lstStyle>
            <a:lvl1pPr defTabSz="621791">
              <a:defRPr sz="2448"/>
            </a:lvl1pPr>
          </a:lstStyle>
          <a:p>
            <a:pPr/>
            <a:r>
              <a:t>❗Разрешение для нотификаций</a:t>
            </a:r>
          </a:p>
        </p:txBody>
      </p:sp>
      <p:sp>
        <p:nvSpPr>
          <p:cNvPr id="716" name="SDK &lt; 26…"/>
          <p:cNvSpPr txBox="1"/>
          <p:nvPr/>
        </p:nvSpPr>
        <p:spPr>
          <a:xfrm>
            <a:off x="530438" y="1641668"/>
            <a:ext cx="5753319" cy="243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lvl="1" indent="228600">
              <a:spcBef>
                <a:spcPts val="5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Начиная с Android 13 необходимо запрашивать у юзера разрешение на показ уведомлений. В противном случае ваши нотификации не будут показываться. </a:t>
            </a:r>
          </a:p>
          <a:p>
            <a:pPr lvl="1" indent="228600">
              <a:spcBef>
                <a:spcPts val="5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Это не касается медиа-сервисов (например аудио-плеер). </a:t>
            </a:r>
          </a:p>
          <a:p>
            <a:pPr lvl="1" indent="228600">
              <a:spcBef>
                <a:spcPts val="5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Уведомление для foreground-service может быть показано без пермишена.</a:t>
            </a:r>
          </a:p>
        </p:txBody>
      </p:sp>
      <p:pic>
        <p:nvPicPr>
          <p:cNvPr id="7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50" y="4381146"/>
            <a:ext cx="6514578" cy="1351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8450" y="1666582"/>
            <a:ext cx="3975017" cy="3524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Заголовок 7"/>
          <p:cNvSpPr txBox="1"/>
          <p:nvPr>
            <p:ph type="title"/>
          </p:nvPr>
        </p:nvSpPr>
        <p:spPr>
          <a:xfrm>
            <a:off x="677331" y="692149"/>
            <a:ext cx="4880805" cy="644244"/>
          </a:xfrm>
          <a:prstGeom prst="rect">
            <a:avLst/>
          </a:prstGeom>
        </p:spPr>
        <p:txBody>
          <a:bodyPr/>
          <a:lstStyle/>
          <a:p>
            <a:pPr/>
            <a:r>
              <a:t>Действия</a:t>
            </a:r>
          </a:p>
        </p:txBody>
      </p:sp>
      <p:sp>
        <p:nvSpPr>
          <p:cNvPr id="721" name="Одно главное действие (setContentIntent)…"/>
          <p:cNvSpPr txBox="1"/>
          <p:nvPr/>
        </p:nvSpPr>
        <p:spPr>
          <a:xfrm>
            <a:off x="416138" y="2454468"/>
            <a:ext cx="5753319" cy="103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marL="180472" indent="-180472">
              <a:spcBef>
                <a:spcPts val="5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Одно главное действие (setContentIntent)</a:t>
            </a:r>
          </a:p>
          <a:p>
            <a:pPr marL="180472" indent="-180472">
              <a:spcBef>
                <a:spcPts val="5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Несколько кнопок (addAction)</a:t>
            </a:r>
          </a:p>
          <a:p>
            <a:pPr marL="180472" indent="-180472">
              <a:spcBef>
                <a:spcPts val="5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Удаление (setDeleteIntent)</a:t>
            </a:r>
          </a:p>
        </p:txBody>
      </p:sp>
      <p:pic>
        <p:nvPicPr>
          <p:cNvPr id="722" name="ts4fA0mHZA0MOvgXw0nvVy1O4jBxWHfhE1PXAtlblf3pLE9BOrFQDsgF4SOd-qyIhdyqroCv-Ck8-gYcZlICX_9-tdwKb9_wp0EHiH3x3LJiGc3pDIQ8WPreigODt2wCMd0gRU257aM.png" descr="ts4fA0mHZA0MOvgXw0nvVy1O4jBxWHfhE1PXAtlblf3pLE9BOrFQDsgF4SOd-qyIhdyqroCv-Ck8-gYcZlICX_9-tdwKb9_wp0EHiH3x3LJiGc3pDIQ8WPreigODt2wCMd0gRU257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7450" y="2465022"/>
            <a:ext cx="5499100" cy="200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Заголовок 7"/>
          <p:cNvSpPr txBox="1"/>
          <p:nvPr>
            <p:ph type="title"/>
          </p:nvPr>
        </p:nvSpPr>
        <p:spPr>
          <a:xfrm>
            <a:off x="677331" y="692149"/>
            <a:ext cx="4880805" cy="644244"/>
          </a:xfrm>
          <a:prstGeom prst="rect">
            <a:avLst/>
          </a:prstGeom>
        </p:spPr>
        <p:txBody>
          <a:bodyPr/>
          <a:lstStyle/>
          <a:p>
            <a:pPr/>
            <a:r>
              <a:t>FCM принцип работы</a:t>
            </a:r>
          </a:p>
        </p:txBody>
      </p:sp>
      <p:sp>
        <p:nvSpPr>
          <p:cNvPr id="725" name="Устройство всегда держит коннект к Google серверам…"/>
          <p:cNvSpPr txBox="1"/>
          <p:nvPr/>
        </p:nvSpPr>
        <p:spPr>
          <a:xfrm>
            <a:off x="416138" y="2454468"/>
            <a:ext cx="5753319" cy="187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marL="180472" indent="-180472">
              <a:spcBef>
                <a:spcPts val="5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Устройство всегда держит коннект к Google серверам</a:t>
            </a:r>
          </a:p>
          <a:p>
            <a:pPr marL="180472" indent="-180472">
              <a:spcBef>
                <a:spcPts val="5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Отправка происходит через бекенд приложения или из консоли Firebase</a:t>
            </a:r>
          </a:p>
          <a:p>
            <a:pPr marL="180472" indent="-180472">
              <a:spcBef>
                <a:spcPts val="5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Есть девайсы без FCM. Есть аналоги - HMS от Huawei</a:t>
            </a:r>
          </a:p>
        </p:txBody>
      </p:sp>
      <p:pic>
        <p:nvPicPr>
          <p:cNvPr id="726" name="1E4QroECR9-LGn62wlm03rv9jO11q6auGCj9QyH9WAyxGjvJzeKOAx638sLRONw6-hDWK9QPS8sZOGDyQY5Zkaz01xwdh2y282heT6giqDY3C2_JYRYmUHZM0M68MJzB7-Jb6g964L0.png" descr="1E4QroECR9-LGn62wlm03rv9jO11q6auGCj9QyH9WAyxGjvJzeKOAx638sLRONw6-hDWK9QPS8sZOGDyQY5Zkaz01xwdh2y282heT6giqDY3C2_JYRYmUHZM0M68MJzB7-Jb6g964L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8802" y="1122053"/>
            <a:ext cx="4017557" cy="4973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Общая схема работы пашей"/>
          <p:cNvSpPr txBox="1"/>
          <p:nvPr>
            <p:ph type="title"/>
          </p:nvPr>
        </p:nvSpPr>
        <p:spPr>
          <a:xfrm>
            <a:off x="677332" y="692149"/>
            <a:ext cx="10855857" cy="644244"/>
          </a:xfrm>
          <a:prstGeom prst="rect">
            <a:avLst/>
          </a:prstGeom>
        </p:spPr>
        <p:txBody>
          <a:bodyPr/>
          <a:lstStyle/>
          <a:p>
            <a:pPr/>
            <a:r>
              <a:t>Общая схема работы пашей</a:t>
            </a:r>
          </a:p>
        </p:txBody>
      </p:sp>
      <p:pic>
        <p:nvPicPr>
          <p:cNvPr id="7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450" y="1573115"/>
            <a:ext cx="7741210" cy="4916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Подготовка работы с пушами"/>
          <p:cNvSpPr txBox="1"/>
          <p:nvPr>
            <p:ph type="title"/>
          </p:nvPr>
        </p:nvSpPr>
        <p:spPr>
          <a:xfrm>
            <a:off x="677332" y="692149"/>
            <a:ext cx="10855857" cy="644244"/>
          </a:xfrm>
          <a:prstGeom prst="rect">
            <a:avLst/>
          </a:prstGeom>
        </p:spPr>
        <p:txBody>
          <a:bodyPr/>
          <a:lstStyle/>
          <a:p>
            <a:pPr/>
            <a:r>
              <a:t>Подготовка работы с пушами</a:t>
            </a:r>
          </a:p>
        </p:txBody>
      </p:sp>
      <p:sp>
        <p:nvSpPr>
          <p:cNvPr id="732" name="Создать приложение в консоли: https://console.firebase.google.com/…"/>
          <p:cNvSpPr txBox="1"/>
          <p:nvPr/>
        </p:nvSpPr>
        <p:spPr>
          <a:xfrm>
            <a:off x="586988" y="1645298"/>
            <a:ext cx="7855030" cy="494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 marL="120315" indent="-120315" defTabSz="457200">
              <a:buSzPct val="10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Создать приложение в консоли: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https://console.firebase.google.com/</a:t>
            </a:r>
            <a:br/>
          </a:p>
          <a:p>
            <a:pPr marL="120315" indent="-120315" defTabSz="457200">
              <a:buSzPct val="10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Настроить приложение в консоли</a:t>
            </a:r>
            <a:br/>
          </a:p>
          <a:p>
            <a:pPr marL="120315" indent="-120315" defTabSz="457200">
              <a:buSzPct val="10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Скачать файл google-services.json </a:t>
            </a:r>
            <a:br/>
            <a:r>
              <a:t>и положить его в директорию app</a:t>
            </a:r>
            <a:br/>
          </a:p>
          <a:p>
            <a:pPr marL="120315" indent="-120315" defTabSz="457200">
              <a:buSzPct val="10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Добавить Firebase SDK в build.gradle </a:t>
            </a:r>
            <a:br/>
          </a:p>
          <a:p>
            <a:pPr marL="120315" indent="-120315" defTabSz="457200">
              <a:buSzPct val="10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Создать сервис и добавить в AndroidManifest</a:t>
            </a:r>
            <a:br/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 </a:t>
            </a: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…либо воспользоваться Firebase Assistant </a:t>
            </a: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 (Tools → Firebase)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Подготовка работы с пушами"/>
          <p:cNvSpPr txBox="1"/>
          <p:nvPr>
            <p:ph type="title"/>
          </p:nvPr>
        </p:nvSpPr>
        <p:spPr>
          <a:xfrm>
            <a:off x="677332" y="692149"/>
            <a:ext cx="10855857" cy="644244"/>
          </a:xfrm>
          <a:prstGeom prst="rect">
            <a:avLst/>
          </a:prstGeom>
        </p:spPr>
        <p:txBody>
          <a:bodyPr/>
          <a:lstStyle/>
          <a:p>
            <a:pPr/>
            <a:r>
              <a:t>Подготовка работы с пушами</a:t>
            </a:r>
          </a:p>
        </p:txBody>
      </p:sp>
      <p:pic>
        <p:nvPicPr>
          <p:cNvPr id="7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880230"/>
            <a:ext cx="11309309" cy="3957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Заголовок 3"/>
          <p:cNvSpPr txBox="1"/>
          <p:nvPr>
            <p:ph type="title"/>
          </p:nvPr>
        </p:nvSpPr>
        <p:spPr>
          <a:xfrm>
            <a:off x="620711" y="583317"/>
            <a:ext cx="5475291" cy="2742291"/>
          </a:xfrm>
          <a:prstGeom prst="rect">
            <a:avLst/>
          </a:prstGeom>
        </p:spPr>
        <p:txBody>
          <a:bodyPr anchor="t"/>
          <a:lstStyle/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Заголовок 7"/>
          <p:cNvSpPr txBox="1"/>
          <p:nvPr>
            <p:ph type="title"/>
          </p:nvPr>
        </p:nvSpPr>
        <p:spPr>
          <a:xfrm>
            <a:off x="677332" y="692149"/>
            <a:ext cx="3366031" cy="644244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graphicFrame>
        <p:nvGraphicFramePr>
          <p:cNvPr id="582" name="Таблица 10"/>
          <p:cNvGraphicFramePr/>
          <p:nvPr/>
        </p:nvGraphicFramePr>
        <p:xfrm>
          <a:off x="1290868" y="1906218"/>
          <a:ext cx="6883698" cy="451104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124855"/>
                <a:gridCol w="758843"/>
              </a:tblGrid>
              <a:tr h="75184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/>
                        <a:t>Фоновая работа в Android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b="0" sz="20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Инструменты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Системные ограничения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Уведомления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89" b="26084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Заголовок 1"/>
          <p:cNvSpPr txBox="1"/>
          <p:nvPr>
            <p:ph type="title"/>
          </p:nvPr>
        </p:nvSpPr>
        <p:spPr>
          <a:xfrm>
            <a:off x="603171" y="1119966"/>
            <a:ext cx="5983611" cy="1828195"/>
          </a:xfrm>
          <a:prstGeom prst="rect">
            <a:avLst/>
          </a:prstGeom>
        </p:spPr>
        <p:txBody>
          <a:bodyPr/>
          <a:lstStyle>
            <a:lvl1pPr defTabSz="868680">
              <a:defRPr sz="6200">
                <a:solidFill>
                  <a:srgbClr val="FFFFFF"/>
                </a:solidFill>
              </a:defRPr>
            </a:lvl1pPr>
          </a:lstStyle>
          <a:p>
            <a:pPr/>
            <a:r>
              <a:t>Фоновая работа</a:t>
            </a:r>
          </a:p>
        </p:txBody>
      </p:sp>
      <p:sp>
        <p:nvSpPr>
          <p:cNvPr id="586" name="Овал 3"/>
          <p:cNvSpPr/>
          <p:nvPr/>
        </p:nvSpPr>
        <p:spPr>
          <a:xfrm>
            <a:off x="658812" y="5548707"/>
            <a:ext cx="189329" cy="1893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7" name="Овал 4"/>
          <p:cNvSpPr/>
          <p:nvPr/>
        </p:nvSpPr>
        <p:spPr>
          <a:xfrm>
            <a:off x="1182272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8" name="Овал 5"/>
          <p:cNvSpPr/>
          <p:nvPr/>
        </p:nvSpPr>
        <p:spPr>
          <a:xfrm>
            <a:off x="1705735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9" name="Овал 6"/>
          <p:cNvSpPr/>
          <p:nvPr/>
        </p:nvSpPr>
        <p:spPr>
          <a:xfrm>
            <a:off x="2229194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0" name="Овал 7"/>
          <p:cNvSpPr/>
          <p:nvPr/>
        </p:nvSpPr>
        <p:spPr>
          <a:xfrm>
            <a:off x="2752656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l="72250" t="30440" r="98" b="31202"/>
          <a:stretch>
            <a:fillRect/>
          </a:stretch>
        </p:blipFill>
        <p:spPr>
          <a:xfrm>
            <a:off x="-1" y="692151"/>
            <a:ext cx="5243292" cy="6165849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Заголовок 1"/>
          <p:cNvSpPr txBox="1"/>
          <p:nvPr>
            <p:ph type="title"/>
          </p:nvPr>
        </p:nvSpPr>
        <p:spPr>
          <a:xfrm>
            <a:off x="677334" y="2622899"/>
            <a:ext cx="5103534" cy="158610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Для чего может понадобиться?</a:t>
            </a:r>
          </a:p>
        </p:txBody>
      </p:sp>
      <p:sp>
        <p:nvSpPr>
          <p:cNvPr id="594" name="Описание первого преимущества в три и более строки"/>
          <p:cNvSpPr txBox="1"/>
          <p:nvPr/>
        </p:nvSpPr>
        <p:spPr>
          <a:xfrm>
            <a:off x="6095998" y="1811750"/>
            <a:ext cx="2414121" cy="157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Выполнение долгой работы (например синк БД)</a:t>
            </a:r>
          </a:p>
        </p:txBody>
      </p:sp>
      <p:sp>
        <p:nvSpPr>
          <p:cNvPr id="595" name="Описание первого преимущества в три и более строки"/>
          <p:cNvSpPr txBox="1"/>
          <p:nvPr/>
        </p:nvSpPr>
        <p:spPr>
          <a:xfrm>
            <a:off x="9112728" y="1811750"/>
            <a:ext cx="2414122" cy="157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Периодическое пробуждение приложения (Alarm)</a:t>
            </a:r>
          </a:p>
        </p:txBody>
      </p:sp>
      <p:sp>
        <p:nvSpPr>
          <p:cNvPr id="596" name="Описание первого преимущества в три и более строки"/>
          <p:cNvSpPr txBox="1"/>
          <p:nvPr/>
        </p:nvSpPr>
        <p:spPr>
          <a:xfrm>
            <a:off x="6095998" y="4648717"/>
            <a:ext cx="2414121" cy="157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Музыкальный плеер, геотрекинг, навигация etc…</a:t>
            </a:r>
          </a:p>
        </p:txBody>
      </p:sp>
      <p:sp>
        <p:nvSpPr>
          <p:cNvPr id="597" name="Описание первого преимущества в три и более строки"/>
          <p:cNvSpPr txBox="1"/>
          <p:nvPr/>
        </p:nvSpPr>
        <p:spPr>
          <a:xfrm>
            <a:off x="9112729" y="4648717"/>
            <a:ext cx="2533078" cy="157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Межпроцессное взаимодействие</a:t>
            </a:r>
          </a:p>
        </p:txBody>
      </p:sp>
      <p:grpSp>
        <p:nvGrpSpPr>
          <p:cNvPr id="600" name="Овал 4"/>
          <p:cNvGrpSpPr/>
          <p:nvPr/>
        </p:nvGrpSpPr>
        <p:grpSpPr>
          <a:xfrm>
            <a:off x="6095997" y="718500"/>
            <a:ext cx="749195" cy="749195"/>
            <a:chOff x="0" y="0"/>
            <a:chExt cx="749193" cy="749193"/>
          </a:xfrm>
        </p:grpSpPr>
        <p:sp>
          <p:nvSpPr>
            <p:cNvPr id="598" name="Circle"/>
            <p:cNvSpPr/>
            <p:nvPr/>
          </p:nvSpPr>
          <p:spPr>
            <a:xfrm>
              <a:off x="-1" y="-1"/>
              <a:ext cx="749195" cy="74919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9" name="1"/>
            <p:cNvSpPr txBox="1"/>
            <p:nvPr/>
          </p:nvSpPr>
          <p:spPr>
            <a:xfrm>
              <a:off x="155435" y="87574"/>
              <a:ext cx="438321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03" name="Овал 12"/>
          <p:cNvGrpSpPr/>
          <p:nvPr/>
        </p:nvGrpSpPr>
        <p:grpSpPr>
          <a:xfrm>
            <a:off x="9112730" y="713848"/>
            <a:ext cx="749195" cy="749195"/>
            <a:chOff x="0" y="0"/>
            <a:chExt cx="749193" cy="749193"/>
          </a:xfrm>
        </p:grpSpPr>
        <p:sp>
          <p:nvSpPr>
            <p:cNvPr id="601" name="Circle"/>
            <p:cNvSpPr/>
            <p:nvPr/>
          </p:nvSpPr>
          <p:spPr>
            <a:xfrm>
              <a:off x="-1" y="-1"/>
              <a:ext cx="749195" cy="74919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02" name="2"/>
            <p:cNvSpPr txBox="1"/>
            <p:nvPr/>
          </p:nvSpPr>
          <p:spPr>
            <a:xfrm>
              <a:off x="155435" y="87574"/>
              <a:ext cx="438320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06" name="Овал 13"/>
          <p:cNvGrpSpPr/>
          <p:nvPr/>
        </p:nvGrpSpPr>
        <p:grpSpPr>
          <a:xfrm>
            <a:off x="6095997" y="3709674"/>
            <a:ext cx="749195" cy="749195"/>
            <a:chOff x="0" y="0"/>
            <a:chExt cx="749193" cy="749193"/>
          </a:xfrm>
        </p:grpSpPr>
        <p:sp>
          <p:nvSpPr>
            <p:cNvPr id="604" name="Circle"/>
            <p:cNvSpPr/>
            <p:nvPr/>
          </p:nvSpPr>
          <p:spPr>
            <a:xfrm>
              <a:off x="-1" y="-1"/>
              <a:ext cx="749195" cy="74919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05" name="3"/>
            <p:cNvSpPr txBox="1"/>
            <p:nvPr/>
          </p:nvSpPr>
          <p:spPr>
            <a:xfrm>
              <a:off x="155435" y="87574"/>
              <a:ext cx="438321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09" name="Овал 14"/>
          <p:cNvGrpSpPr/>
          <p:nvPr/>
        </p:nvGrpSpPr>
        <p:grpSpPr>
          <a:xfrm>
            <a:off x="9112730" y="3705020"/>
            <a:ext cx="749195" cy="749195"/>
            <a:chOff x="0" y="0"/>
            <a:chExt cx="749193" cy="749193"/>
          </a:xfrm>
        </p:grpSpPr>
        <p:sp>
          <p:nvSpPr>
            <p:cNvPr id="607" name="Circle"/>
            <p:cNvSpPr/>
            <p:nvPr/>
          </p:nvSpPr>
          <p:spPr>
            <a:xfrm>
              <a:off x="-1" y="-1"/>
              <a:ext cx="749195" cy="74919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08" name="4"/>
            <p:cNvSpPr txBox="1"/>
            <p:nvPr/>
          </p:nvSpPr>
          <p:spPr>
            <a:xfrm>
              <a:off x="155435" y="87574"/>
              <a:ext cx="438320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А в чем проблема?"/>
          <p:cNvSpPr txBox="1"/>
          <p:nvPr>
            <p:ph type="title"/>
          </p:nvPr>
        </p:nvSpPr>
        <p:spPr>
          <a:xfrm>
            <a:off x="1999415" y="1486050"/>
            <a:ext cx="8193169" cy="914098"/>
          </a:xfrm>
          <a:prstGeom prst="rect">
            <a:avLst/>
          </a:prstGeom>
        </p:spPr>
        <p:txBody>
          <a:bodyPr/>
          <a:lstStyle>
            <a:lvl1pPr defTabSz="832103">
              <a:defRPr sz="6000"/>
            </a:lvl1pPr>
          </a:lstStyle>
          <a:p>
            <a:pPr/>
            <a:r>
              <a:t>А в чем проблема?</a:t>
            </a:r>
          </a:p>
        </p:txBody>
      </p:sp>
      <p:pic>
        <p:nvPicPr>
          <p:cNvPr id="6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2438292"/>
            <a:ext cx="6534157" cy="3657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Заголовок 7"/>
          <p:cNvSpPr txBox="1"/>
          <p:nvPr>
            <p:ph type="title"/>
          </p:nvPr>
        </p:nvSpPr>
        <p:spPr>
          <a:xfrm>
            <a:off x="677332" y="692149"/>
            <a:ext cx="3366031" cy="644244"/>
          </a:xfrm>
          <a:prstGeom prst="rect">
            <a:avLst/>
          </a:prstGeom>
        </p:spPr>
        <p:txBody>
          <a:bodyPr/>
          <a:lstStyle/>
          <a:p>
            <a:pPr/>
            <a:r>
              <a:t>Проблема</a:t>
            </a:r>
          </a:p>
        </p:txBody>
      </p:sp>
      <p:graphicFrame>
        <p:nvGraphicFramePr>
          <p:cNvPr id="615" name="Таблица 10"/>
          <p:cNvGraphicFramePr/>
          <p:nvPr/>
        </p:nvGraphicFramePr>
        <p:xfrm>
          <a:off x="1290868" y="1906218"/>
          <a:ext cx="6883698" cy="451104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124855"/>
                <a:gridCol w="758843"/>
              </a:tblGrid>
              <a:tr h="75184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/>
                        <a:t>Система может убить процесс в любой момент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b="0" sz="20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Нет гарантии завершения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Не может выставлять приоритет и контролировать запуск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Не system-friendly подход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Заголовок 7"/>
          <p:cNvSpPr txBox="1"/>
          <p:nvPr>
            <p:ph type="title"/>
          </p:nvPr>
        </p:nvSpPr>
        <p:spPr>
          <a:xfrm>
            <a:off x="677331" y="692149"/>
            <a:ext cx="4360502" cy="644244"/>
          </a:xfrm>
          <a:prstGeom prst="rect">
            <a:avLst/>
          </a:prstGeom>
        </p:spPr>
        <p:txBody>
          <a:bodyPr/>
          <a:lstStyle>
            <a:lvl1pPr defTabSz="786383">
              <a:defRPr sz="3000"/>
            </a:lvl1pPr>
          </a:lstStyle>
          <a:p>
            <a:pPr/>
            <a:r>
              <a:t>Приоритеты процессов</a:t>
            </a:r>
          </a:p>
        </p:txBody>
      </p:sp>
      <p:pic>
        <p:nvPicPr>
          <p:cNvPr id="618" name="BnrgAcacMkB5HVI4wP_v2WK20WvjaYUJLWU2hUDSvFRad4hFK1y9pahU9uSg1Q7bzLUV7_TvCf8gqV90M8uHO6sDxLnY7XoSoYkfc3lkA7CRySn6dObcj-jO52qrDC0ApgMXhAa1pyM.png" descr="BnrgAcacMkB5HVI4wP_v2WK20WvjaYUJLWU2hUDSvFRad4hFK1y9pahU9uSg1Q7bzLUV7_TvCf8gqV90M8uHO6sDxLnY7XoSoYkfc3lkA7CRySn6dObcj-jO52qrDC0ApgMXhAa1py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3474" y="1904016"/>
            <a:ext cx="8565052" cy="3823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00FF"/>
      </a:hlink>
      <a:folHlink>
        <a:srgbClr val="FF00FF"/>
      </a:folHlink>
    </a:clrScheme>
    <a:fontScheme name="VK New Colo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00FF"/>
      </a:hlink>
      <a:folHlink>
        <a:srgbClr val="FF00FF"/>
      </a:folHlink>
    </a:clrScheme>
    <a:fontScheme name="VK New Colo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